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Lst>
  <p:notesMasterIdLst>
    <p:notesMasterId r:id="rId26"/>
  </p:notesMasterIdLst>
  <p:sldIdLst>
    <p:sldId id="256" r:id="rId2"/>
    <p:sldId id="257" r:id="rId3"/>
    <p:sldId id="258" r:id="rId4"/>
    <p:sldId id="259" r:id="rId5"/>
    <p:sldId id="260" r:id="rId6"/>
    <p:sldId id="261" r:id="rId7"/>
    <p:sldId id="262" r:id="rId8"/>
    <p:sldId id="263" r:id="rId9"/>
    <p:sldId id="279"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Maven Pro" panose="020B0604020202020204" charset="0"/>
      <p:regular r:id="rId31"/>
      <p:bold r:id="rId32"/>
    </p:embeddedFont>
    <p:embeddedFont>
      <p:font typeface="Nunito" pitchFamily="2" charset="0"/>
      <p:regular r:id="rId33"/>
      <p:bold r:id="rId34"/>
      <p:italic r:id="rId35"/>
      <p:boldItalic r:id="rId36"/>
    </p:embeddedFont>
    <p:embeddedFont>
      <p:font typeface="Nunito SemiBold" pitchFamily="2" charset="0"/>
      <p:regular r:id="rId37"/>
      <p:bold r:id="rId38"/>
      <p:italic r:id="rId39"/>
      <p:boldItalic r:id="rId40"/>
    </p:embeddedFont>
    <p:embeddedFont>
      <p:font typeface="Old Standard TT" panose="020B0604020202020204" charset="0"/>
      <p:regular r:id="rId41"/>
      <p:bold r:id="rId42"/>
      <p:italic r:id="rId43"/>
    </p:embeddedFont>
    <p:embeddedFont>
      <p:font typeface="Roboto" panose="02000000000000000000" pitchFamily="2" charset="0"/>
      <p:regular r:id="rId44"/>
      <p:bold r:id="rId45"/>
      <p:italic r:id="rId46"/>
      <p:boldItalic r:id="rId47"/>
    </p:embeddedFont>
    <p:embeddedFont>
      <p:font typeface="Roboto Mono"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95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39a90827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39a90827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049451e26a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049451e26a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049451e26a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49451e26a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04bb614905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04bb614905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cf9d754635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cf9d754635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049451e26a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049451e26a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049451e26a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049451e26a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49451e26a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049451e26a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049eed986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049eed986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cf9d75463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cf9d75463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049451e26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049451e26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04bb6144b6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104bb6144b6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 Copyright </a:t>
            </a:r>
            <a:r>
              <a:rPr lang="en" b="1"/>
              <a:t>PresentationGO.com</a:t>
            </a:r>
            <a:r>
              <a:rPr lang="en"/>
              <a:t> – The free PowerPoint and Google Slides template library</a:t>
            </a:r>
            <a:endParaRPr/>
          </a:p>
        </p:txBody>
      </p:sp>
      <p:sp>
        <p:nvSpPr>
          <p:cNvPr id="352" name="Google Shape;352;g104bb6144b6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049451e26a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049451e26a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049451e26a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049451e26a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049451e26a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049451e26a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049eed9860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049eed9860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049eed9860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049eed9860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4bb6144b6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04bb6144b6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 Copyright </a:t>
            </a:r>
            <a:r>
              <a:rPr lang="en" b="1"/>
              <a:t>PresentationGO.com</a:t>
            </a:r>
            <a:r>
              <a:rPr lang="en"/>
              <a:t> – The free PowerPoint and Google Slides template library</a:t>
            </a:r>
            <a:endParaRPr/>
          </a:p>
        </p:txBody>
      </p:sp>
      <p:sp>
        <p:nvSpPr>
          <p:cNvPr id="391" name="Google Shape;391;g104bb6144b6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049451e26a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049451e26a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4bb6144b6_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g104bb6144b6_2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 Copyright </a:t>
            </a:r>
            <a:r>
              <a:rPr lang="en" b="1"/>
              <a:t>PresentationGO.com</a:t>
            </a:r>
            <a:r>
              <a:rPr lang="en"/>
              <a:t> – The free PowerPoint and Google Slides template library</a:t>
            </a:r>
            <a:endParaRPr/>
          </a:p>
        </p:txBody>
      </p:sp>
      <p:sp>
        <p:nvSpPr>
          <p:cNvPr id="474" name="Google Shape;474;g104bb6144b6_2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049451e26a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049451e26a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049451e26a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049451e26a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039a90827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039a90827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04c63343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04c63343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3">
  <p:cSld name="AUTOLAYOUT_3">
    <p:bg>
      <p:bgPr>
        <a:solidFill>
          <a:srgbClr val="FFFFFF"/>
        </a:solidFill>
        <a:effectLst/>
      </p:bgPr>
    </p:bg>
    <p:spTree>
      <p:nvGrpSpPr>
        <p:cNvPr id="1" name="Shape 273"/>
        <p:cNvGrpSpPr/>
        <p:nvPr/>
      </p:nvGrpSpPr>
      <p:grpSpPr>
        <a:xfrm>
          <a:off x="0" y="0"/>
          <a:ext cx="0" cy="0"/>
          <a:chOff x="0" y="0"/>
          <a:chExt cx="0" cy="0"/>
        </a:xfrm>
      </p:grpSpPr>
      <p:sp>
        <p:nvSpPr>
          <p:cNvPr id="274" name="Google Shape;274;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 name="Google Shape;275;p13"/>
          <p:cNvCxnSpPr/>
          <p:nvPr/>
        </p:nvCxnSpPr>
        <p:spPr>
          <a:xfrm>
            <a:off x="3027472" y="0"/>
            <a:ext cx="0" cy="5133300"/>
          </a:xfrm>
          <a:prstGeom prst="straightConnector1">
            <a:avLst/>
          </a:prstGeom>
          <a:noFill/>
          <a:ln w="9525" cap="flat" cmpd="sng">
            <a:solidFill>
              <a:srgbClr val="F2F2F2"/>
            </a:solidFill>
            <a:prstDash val="solid"/>
            <a:miter lim="8000"/>
            <a:headEnd type="none" w="sm" len="sm"/>
            <a:tailEnd type="none" w="sm" len="sm"/>
          </a:ln>
          <a:effectLst>
            <a:outerShdw blurRad="50800" dist="38100" algn="l" rotWithShape="0">
              <a:srgbClr val="000000">
                <a:alpha val="40000"/>
              </a:srgbClr>
            </a:outerShdw>
          </a:effectLst>
        </p:spPr>
      </p:cxnSp>
      <p:sp>
        <p:nvSpPr>
          <p:cNvPr id="276" name="Google Shape;276;p13"/>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txBox="1">
            <a:spLocks noGrp="1"/>
          </p:cNvSpPr>
          <p:nvPr>
            <p:ph type="title"/>
          </p:nvPr>
        </p:nvSpPr>
        <p:spPr>
          <a:xfrm>
            <a:off x="284100" y="307975"/>
            <a:ext cx="2479800" cy="42687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3000"/>
              <a:buNone/>
              <a:defRPr sz="3000" b="1">
                <a:solidFill>
                  <a:schemeClr val="lt1"/>
                </a:solidFill>
              </a:defRPr>
            </a:lvl1pPr>
            <a:lvl2pPr lvl="1" algn="l" rtl="0">
              <a:lnSpc>
                <a:spcPct val="100000"/>
              </a:lnSpc>
              <a:spcBef>
                <a:spcPts val="0"/>
              </a:spcBef>
              <a:spcAft>
                <a:spcPts val="0"/>
              </a:spcAft>
              <a:buClr>
                <a:schemeClr val="lt1"/>
              </a:buClr>
              <a:buSzPts val="3000"/>
              <a:buNone/>
              <a:defRPr sz="3000" b="1">
                <a:solidFill>
                  <a:schemeClr val="lt1"/>
                </a:solidFill>
              </a:defRPr>
            </a:lvl2pPr>
            <a:lvl3pPr lvl="2" algn="l" rtl="0">
              <a:lnSpc>
                <a:spcPct val="100000"/>
              </a:lnSpc>
              <a:spcBef>
                <a:spcPts val="0"/>
              </a:spcBef>
              <a:spcAft>
                <a:spcPts val="0"/>
              </a:spcAft>
              <a:buClr>
                <a:schemeClr val="lt1"/>
              </a:buClr>
              <a:buSzPts val="3000"/>
              <a:buNone/>
              <a:defRPr sz="3000" b="1">
                <a:solidFill>
                  <a:schemeClr val="lt1"/>
                </a:solidFill>
              </a:defRPr>
            </a:lvl3pPr>
            <a:lvl4pPr lvl="3" algn="l" rtl="0">
              <a:lnSpc>
                <a:spcPct val="100000"/>
              </a:lnSpc>
              <a:spcBef>
                <a:spcPts val="0"/>
              </a:spcBef>
              <a:spcAft>
                <a:spcPts val="0"/>
              </a:spcAft>
              <a:buClr>
                <a:schemeClr val="lt1"/>
              </a:buClr>
              <a:buSzPts val="3000"/>
              <a:buNone/>
              <a:defRPr sz="3000" b="1">
                <a:solidFill>
                  <a:schemeClr val="lt1"/>
                </a:solidFill>
              </a:defRPr>
            </a:lvl4pPr>
            <a:lvl5pPr lvl="4" algn="l" rtl="0">
              <a:lnSpc>
                <a:spcPct val="100000"/>
              </a:lnSpc>
              <a:spcBef>
                <a:spcPts val="0"/>
              </a:spcBef>
              <a:spcAft>
                <a:spcPts val="0"/>
              </a:spcAft>
              <a:buClr>
                <a:schemeClr val="lt1"/>
              </a:buClr>
              <a:buSzPts val="3000"/>
              <a:buNone/>
              <a:defRPr sz="3000" b="1">
                <a:solidFill>
                  <a:schemeClr val="lt1"/>
                </a:solidFill>
              </a:defRPr>
            </a:lvl5pPr>
            <a:lvl6pPr lvl="5" algn="l" rtl="0">
              <a:lnSpc>
                <a:spcPct val="100000"/>
              </a:lnSpc>
              <a:spcBef>
                <a:spcPts val="0"/>
              </a:spcBef>
              <a:spcAft>
                <a:spcPts val="0"/>
              </a:spcAft>
              <a:buClr>
                <a:schemeClr val="lt1"/>
              </a:buClr>
              <a:buSzPts val="3000"/>
              <a:buNone/>
              <a:defRPr sz="3000" b="1">
                <a:solidFill>
                  <a:schemeClr val="lt1"/>
                </a:solidFill>
              </a:defRPr>
            </a:lvl6pPr>
            <a:lvl7pPr lvl="6" algn="l" rtl="0">
              <a:lnSpc>
                <a:spcPct val="100000"/>
              </a:lnSpc>
              <a:spcBef>
                <a:spcPts val="0"/>
              </a:spcBef>
              <a:spcAft>
                <a:spcPts val="0"/>
              </a:spcAft>
              <a:buClr>
                <a:schemeClr val="lt1"/>
              </a:buClr>
              <a:buSzPts val="3000"/>
              <a:buNone/>
              <a:defRPr sz="3000" b="1">
                <a:solidFill>
                  <a:schemeClr val="lt1"/>
                </a:solidFill>
              </a:defRPr>
            </a:lvl7pPr>
            <a:lvl8pPr lvl="7" algn="l" rtl="0">
              <a:lnSpc>
                <a:spcPct val="100000"/>
              </a:lnSpc>
              <a:spcBef>
                <a:spcPts val="0"/>
              </a:spcBef>
              <a:spcAft>
                <a:spcPts val="0"/>
              </a:spcAft>
              <a:buClr>
                <a:schemeClr val="lt1"/>
              </a:buClr>
              <a:buSzPts val="3000"/>
              <a:buNone/>
              <a:defRPr sz="3000" b="1">
                <a:solidFill>
                  <a:schemeClr val="lt1"/>
                </a:solidFill>
              </a:defRPr>
            </a:lvl8pPr>
            <a:lvl9pPr lvl="8" algn="l" rtl="0">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278" name="Google Shape;278;p13"/>
          <p:cNvSpPr txBox="1">
            <a:spLocks noGrp="1"/>
          </p:cNvSpPr>
          <p:nvPr>
            <p:ph type="body" idx="1"/>
          </p:nvPr>
        </p:nvSpPr>
        <p:spPr>
          <a:xfrm>
            <a:off x="3381100" y="307975"/>
            <a:ext cx="5451300" cy="4268700"/>
          </a:xfrm>
          <a:prstGeom prst="rect">
            <a:avLst/>
          </a:prstGeom>
          <a:noFill/>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Clr>
                <a:schemeClr val="dk2"/>
              </a:buClr>
              <a:buSzPts val="1800"/>
              <a:buChar char="●"/>
              <a:defRPr sz="1800">
                <a:solidFill>
                  <a:schemeClr val="dk2"/>
                </a:solidFill>
              </a:defRPr>
            </a:lvl1pPr>
            <a:lvl2pPr marL="914400" lvl="1" indent="-298450" algn="l" rtl="0">
              <a:lnSpc>
                <a:spcPct val="115000"/>
              </a:lnSpc>
              <a:spcBef>
                <a:spcPts val="0"/>
              </a:spcBef>
              <a:spcAft>
                <a:spcPts val="0"/>
              </a:spcAft>
              <a:buClr>
                <a:schemeClr val="dk2"/>
              </a:buClr>
              <a:buSzPts val="1100"/>
              <a:buChar char="○"/>
              <a:defRPr sz="1400">
                <a:solidFill>
                  <a:schemeClr val="dk2"/>
                </a:solidFill>
              </a:defRPr>
            </a:lvl2pPr>
            <a:lvl3pPr marL="1371600" lvl="2" indent="-298450" algn="l" rtl="0">
              <a:lnSpc>
                <a:spcPct val="115000"/>
              </a:lnSpc>
              <a:spcBef>
                <a:spcPts val="0"/>
              </a:spcBef>
              <a:spcAft>
                <a:spcPts val="0"/>
              </a:spcAft>
              <a:buClr>
                <a:schemeClr val="dk2"/>
              </a:buClr>
              <a:buSzPts val="1100"/>
              <a:buChar char="■"/>
              <a:defRPr sz="1400">
                <a:solidFill>
                  <a:schemeClr val="dk2"/>
                </a:solidFill>
              </a:defRPr>
            </a:lvl3pPr>
            <a:lvl4pPr marL="1828800" lvl="3" indent="-298450" algn="l" rtl="0">
              <a:lnSpc>
                <a:spcPct val="115000"/>
              </a:lnSpc>
              <a:spcBef>
                <a:spcPts val="0"/>
              </a:spcBef>
              <a:spcAft>
                <a:spcPts val="0"/>
              </a:spcAft>
              <a:buClr>
                <a:schemeClr val="dk2"/>
              </a:buClr>
              <a:buSzPts val="1100"/>
              <a:buChar char="●"/>
              <a:defRPr sz="1400">
                <a:solidFill>
                  <a:schemeClr val="dk2"/>
                </a:solidFill>
              </a:defRPr>
            </a:lvl4pPr>
            <a:lvl5pPr marL="2286000" lvl="4" indent="-298450" algn="l" rtl="0">
              <a:lnSpc>
                <a:spcPct val="115000"/>
              </a:lnSpc>
              <a:spcBef>
                <a:spcPts val="0"/>
              </a:spcBef>
              <a:spcAft>
                <a:spcPts val="0"/>
              </a:spcAft>
              <a:buClr>
                <a:schemeClr val="dk2"/>
              </a:buClr>
              <a:buSzPts val="1100"/>
              <a:buChar char="○"/>
              <a:defRPr sz="1400">
                <a:solidFill>
                  <a:schemeClr val="dk2"/>
                </a:solidFill>
              </a:defRPr>
            </a:lvl5pPr>
            <a:lvl6pPr marL="2743200" lvl="5" indent="-298450" algn="l" rtl="0">
              <a:lnSpc>
                <a:spcPct val="115000"/>
              </a:lnSpc>
              <a:spcBef>
                <a:spcPts val="0"/>
              </a:spcBef>
              <a:spcAft>
                <a:spcPts val="0"/>
              </a:spcAft>
              <a:buClr>
                <a:schemeClr val="dk2"/>
              </a:buClr>
              <a:buSzPts val="1100"/>
              <a:buChar char="■"/>
              <a:defRPr sz="1400">
                <a:solidFill>
                  <a:schemeClr val="dk2"/>
                </a:solidFill>
              </a:defRPr>
            </a:lvl6pPr>
            <a:lvl7pPr marL="3200400" lvl="6" indent="-298450" algn="l" rtl="0">
              <a:lnSpc>
                <a:spcPct val="115000"/>
              </a:lnSpc>
              <a:spcBef>
                <a:spcPts val="0"/>
              </a:spcBef>
              <a:spcAft>
                <a:spcPts val="0"/>
              </a:spcAft>
              <a:buClr>
                <a:schemeClr val="dk2"/>
              </a:buClr>
              <a:buSzPts val="1100"/>
              <a:buChar char="●"/>
              <a:defRPr sz="1400">
                <a:solidFill>
                  <a:schemeClr val="dk2"/>
                </a:solidFill>
              </a:defRPr>
            </a:lvl7pPr>
            <a:lvl8pPr marL="3657600" lvl="7" indent="-298450" algn="l" rtl="0">
              <a:lnSpc>
                <a:spcPct val="115000"/>
              </a:lnSpc>
              <a:spcBef>
                <a:spcPts val="0"/>
              </a:spcBef>
              <a:spcAft>
                <a:spcPts val="0"/>
              </a:spcAft>
              <a:buClr>
                <a:schemeClr val="dk2"/>
              </a:buClr>
              <a:buSzPts val="1100"/>
              <a:buChar char="○"/>
              <a:defRPr sz="1400">
                <a:solidFill>
                  <a:schemeClr val="dk2"/>
                </a:solidFill>
              </a:defRPr>
            </a:lvl8pPr>
            <a:lvl9pPr marL="4114800" lvl="8" indent="-298450" algn="l" rtl="0">
              <a:lnSpc>
                <a:spcPct val="115000"/>
              </a:lnSpc>
              <a:spcBef>
                <a:spcPts val="0"/>
              </a:spcBef>
              <a:spcAft>
                <a:spcPts val="0"/>
              </a:spcAft>
              <a:buClr>
                <a:schemeClr val="dk2"/>
              </a:buClr>
              <a:buSzPts val="1100"/>
              <a:buChar char="■"/>
              <a:defRPr sz="1400">
                <a:solidFill>
                  <a:schemeClr val="dk2"/>
                </a:solidFill>
              </a:defRPr>
            </a:lvl9pPr>
          </a:lstStyle>
          <a:p>
            <a:endParaRPr/>
          </a:p>
        </p:txBody>
      </p:sp>
      <p:sp>
        <p:nvSpPr>
          <p:cNvPr id="279" name="Google Shape;279;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AUTOLAYOUT_8">
    <p:bg>
      <p:bgPr>
        <a:solidFill>
          <a:srgbClr val="FFFFFF"/>
        </a:solidFill>
        <a:effectLst/>
      </p:bgPr>
    </p:bg>
    <p:spTree>
      <p:nvGrpSpPr>
        <p:cNvPr id="1" name="Shape 280"/>
        <p:cNvGrpSpPr/>
        <p:nvPr/>
      </p:nvGrpSpPr>
      <p:grpSpPr>
        <a:xfrm>
          <a:off x="0" y="0"/>
          <a:ext cx="0" cy="0"/>
          <a:chOff x="0" y="0"/>
          <a:chExt cx="0" cy="0"/>
        </a:xfrm>
      </p:grpSpPr>
      <p:sp>
        <p:nvSpPr>
          <p:cNvPr id="281" name="Google Shape;281;p1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205218"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205218" y="201292"/>
            <a:ext cx="408900" cy="3819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100882"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100882" y="201292"/>
            <a:ext cx="408900" cy="381900"/>
          </a:xfrm>
          <a:prstGeom prst="flowChartDelay">
            <a:avLst/>
          </a:pr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319"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19" y="201292"/>
            <a:ext cx="408900" cy="381900"/>
          </a:xfrm>
          <a:prstGeom prst="flowChartDelay">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txBox="1">
            <a:spLocks noGrp="1"/>
          </p:cNvSpPr>
          <p:nvPr>
            <p:ph type="title"/>
          </p:nvPr>
        </p:nvSpPr>
        <p:spPr>
          <a:xfrm>
            <a:off x="233600" y="829550"/>
            <a:ext cx="2566200" cy="8925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None/>
              <a:defRPr sz="2100" b="1">
                <a:solidFill>
                  <a:schemeClr val="lt1"/>
                </a:solidFill>
              </a:defRPr>
            </a:lvl1pPr>
            <a:lvl2pPr lvl="1" algn="l" rtl="0">
              <a:lnSpc>
                <a:spcPct val="100000"/>
              </a:lnSpc>
              <a:spcBef>
                <a:spcPts val="0"/>
              </a:spcBef>
              <a:spcAft>
                <a:spcPts val="0"/>
              </a:spcAft>
              <a:buNone/>
              <a:defRPr sz="2100" b="1">
                <a:solidFill>
                  <a:schemeClr val="lt1"/>
                </a:solidFill>
              </a:defRPr>
            </a:lvl2pPr>
            <a:lvl3pPr lvl="2" algn="l" rtl="0">
              <a:lnSpc>
                <a:spcPct val="100000"/>
              </a:lnSpc>
              <a:spcBef>
                <a:spcPts val="0"/>
              </a:spcBef>
              <a:spcAft>
                <a:spcPts val="0"/>
              </a:spcAft>
              <a:buNone/>
              <a:defRPr sz="2100" b="1">
                <a:solidFill>
                  <a:schemeClr val="lt1"/>
                </a:solidFill>
              </a:defRPr>
            </a:lvl3pPr>
            <a:lvl4pPr lvl="3" algn="l" rtl="0">
              <a:lnSpc>
                <a:spcPct val="100000"/>
              </a:lnSpc>
              <a:spcBef>
                <a:spcPts val="0"/>
              </a:spcBef>
              <a:spcAft>
                <a:spcPts val="0"/>
              </a:spcAft>
              <a:buNone/>
              <a:defRPr sz="2100" b="1">
                <a:solidFill>
                  <a:schemeClr val="lt1"/>
                </a:solidFill>
              </a:defRPr>
            </a:lvl4pPr>
            <a:lvl5pPr lvl="4" algn="l" rtl="0">
              <a:lnSpc>
                <a:spcPct val="100000"/>
              </a:lnSpc>
              <a:spcBef>
                <a:spcPts val="0"/>
              </a:spcBef>
              <a:spcAft>
                <a:spcPts val="0"/>
              </a:spcAft>
              <a:buNone/>
              <a:defRPr sz="2100" b="1">
                <a:solidFill>
                  <a:schemeClr val="lt1"/>
                </a:solidFill>
              </a:defRPr>
            </a:lvl5pPr>
            <a:lvl6pPr lvl="5" algn="l" rtl="0">
              <a:lnSpc>
                <a:spcPct val="100000"/>
              </a:lnSpc>
              <a:spcBef>
                <a:spcPts val="0"/>
              </a:spcBef>
              <a:spcAft>
                <a:spcPts val="0"/>
              </a:spcAft>
              <a:buNone/>
              <a:defRPr sz="2100" b="1">
                <a:solidFill>
                  <a:schemeClr val="lt1"/>
                </a:solidFill>
              </a:defRPr>
            </a:lvl6pPr>
            <a:lvl7pPr lvl="6" algn="l" rtl="0">
              <a:lnSpc>
                <a:spcPct val="100000"/>
              </a:lnSpc>
              <a:spcBef>
                <a:spcPts val="0"/>
              </a:spcBef>
              <a:spcAft>
                <a:spcPts val="0"/>
              </a:spcAft>
              <a:buNone/>
              <a:defRPr sz="2100" b="1">
                <a:solidFill>
                  <a:schemeClr val="lt1"/>
                </a:solidFill>
              </a:defRPr>
            </a:lvl7pPr>
            <a:lvl8pPr lvl="7" algn="l" rtl="0">
              <a:lnSpc>
                <a:spcPct val="100000"/>
              </a:lnSpc>
              <a:spcBef>
                <a:spcPts val="0"/>
              </a:spcBef>
              <a:spcAft>
                <a:spcPts val="0"/>
              </a:spcAft>
              <a:buNone/>
              <a:defRPr sz="2100" b="1">
                <a:solidFill>
                  <a:schemeClr val="lt1"/>
                </a:solidFill>
              </a:defRPr>
            </a:lvl8pPr>
            <a:lvl9pPr lvl="8" algn="l" rtl="0">
              <a:lnSpc>
                <a:spcPct val="100000"/>
              </a:lnSpc>
              <a:spcBef>
                <a:spcPts val="0"/>
              </a:spcBef>
              <a:spcAft>
                <a:spcPts val="0"/>
              </a:spcAft>
              <a:buNone/>
              <a:defRPr sz="2100" b="1">
                <a:solidFill>
                  <a:schemeClr val="lt1"/>
                </a:solidFill>
              </a:defRPr>
            </a:lvl9pPr>
          </a:lstStyle>
          <a:p>
            <a:endParaRPr/>
          </a:p>
        </p:txBody>
      </p:sp>
      <p:sp>
        <p:nvSpPr>
          <p:cNvPr id="290" name="Google Shape;290;p14"/>
          <p:cNvSpPr txBox="1">
            <a:spLocks noGrp="1"/>
          </p:cNvSpPr>
          <p:nvPr>
            <p:ph type="body" idx="1"/>
          </p:nvPr>
        </p:nvSpPr>
        <p:spPr>
          <a:xfrm>
            <a:off x="233600" y="1798300"/>
            <a:ext cx="2566200" cy="2977200"/>
          </a:xfrm>
          <a:prstGeom prst="rect">
            <a:avLst/>
          </a:prstGeom>
          <a:noFill/>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Clr>
                <a:schemeClr val="lt1"/>
              </a:buClr>
              <a:buSzPts val="1400"/>
              <a:buChar char="●"/>
              <a:defRPr sz="1400">
                <a:solidFill>
                  <a:schemeClr val="lt1"/>
                </a:solidFill>
              </a:defRPr>
            </a:lvl1pPr>
            <a:lvl2pPr marL="914400" lvl="1" indent="-304800" algn="l" rtl="0">
              <a:lnSpc>
                <a:spcPct val="115000"/>
              </a:lnSpc>
              <a:spcBef>
                <a:spcPts val="0"/>
              </a:spcBef>
              <a:spcAft>
                <a:spcPts val="0"/>
              </a:spcAft>
              <a:buClr>
                <a:schemeClr val="lt1"/>
              </a:buClr>
              <a:buSzPts val="1200"/>
              <a:buChar char="○"/>
              <a:defRPr sz="1200">
                <a:solidFill>
                  <a:schemeClr val="lt1"/>
                </a:solidFill>
              </a:defRPr>
            </a:lvl2pPr>
            <a:lvl3pPr marL="1371600" lvl="2" indent="-304800" algn="l" rtl="0">
              <a:lnSpc>
                <a:spcPct val="115000"/>
              </a:lnSpc>
              <a:spcBef>
                <a:spcPts val="0"/>
              </a:spcBef>
              <a:spcAft>
                <a:spcPts val="0"/>
              </a:spcAft>
              <a:buClr>
                <a:schemeClr val="lt1"/>
              </a:buClr>
              <a:buSzPts val="1200"/>
              <a:buChar char="■"/>
              <a:defRPr sz="1200">
                <a:solidFill>
                  <a:schemeClr val="lt1"/>
                </a:solidFill>
              </a:defRPr>
            </a:lvl3pPr>
            <a:lvl4pPr marL="1828800" lvl="3" indent="-304800" algn="l" rtl="0">
              <a:lnSpc>
                <a:spcPct val="115000"/>
              </a:lnSpc>
              <a:spcBef>
                <a:spcPts val="0"/>
              </a:spcBef>
              <a:spcAft>
                <a:spcPts val="0"/>
              </a:spcAft>
              <a:buClr>
                <a:schemeClr val="lt1"/>
              </a:buClr>
              <a:buSzPts val="1200"/>
              <a:buChar char="●"/>
              <a:defRPr sz="1200">
                <a:solidFill>
                  <a:schemeClr val="lt1"/>
                </a:solidFill>
              </a:defRPr>
            </a:lvl4pPr>
            <a:lvl5pPr marL="2286000" lvl="4" indent="-304800" algn="l" rtl="0">
              <a:lnSpc>
                <a:spcPct val="115000"/>
              </a:lnSpc>
              <a:spcBef>
                <a:spcPts val="0"/>
              </a:spcBef>
              <a:spcAft>
                <a:spcPts val="0"/>
              </a:spcAft>
              <a:buClr>
                <a:schemeClr val="lt1"/>
              </a:buClr>
              <a:buSzPts val="1200"/>
              <a:buChar char="○"/>
              <a:defRPr sz="1200">
                <a:solidFill>
                  <a:schemeClr val="lt1"/>
                </a:solidFill>
              </a:defRPr>
            </a:lvl5pPr>
            <a:lvl6pPr marL="2743200" lvl="5" indent="-304800" algn="l" rtl="0">
              <a:lnSpc>
                <a:spcPct val="115000"/>
              </a:lnSpc>
              <a:spcBef>
                <a:spcPts val="0"/>
              </a:spcBef>
              <a:spcAft>
                <a:spcPts val="0"/>
              </a:spcAft>
              <a:buClr>
                <a:schemeClr val="lt1"/>
              </a:buClr>
              <a:buSzPts val="1200"/>
              <a:buChar char="■"/>
              <a:defRPr sz="1200">
                <a:solidFill>
                  <a:schemeClr val="lt1"/>
                </a:solidFill>
              </a:defRPr>
            </a:lvl6pPr>
            <a:lvl7pPr marL="3200400" lvl="6" indent="-304800" algn="l" rtl="0">
              <a:lnSpc>
                <a:spcPct val="115000"/>
              </a:lnSpc>
              <a:spcBef>
                <a:spcPts val="0"/>
              </a:spcBef>
              <a:spcAft>
                <a:spcPts val="0"/>
              </a:spcAft>
              <a:buClr>
                <a:schemeClr val="lt1"/>
              </a:buClr>
              <a:buSzPts val="1200"/>
              <a:buChar char="●"/>
              <a:defRPr sz="1200">
                <a:solidFill>
                  <a:schemeClr val="lt1"/>
                </a:solidFill>
              </a:defRPr>
            </a:lvl7pPr>
            <a:lvl8pPr marL="3657600" lvl="7" indent="-304800" algn="l" rtl="0">
              <a:lnSpc>
                <a:spcPct val="115000"/>
              </a:lnSpc>
              <a:spcBef>
                <a:spcPts val="0"/>
              </a:spcBef>
              <a:spcAft>
                <a:spcPts val="0"/>
              </a:spcAft>
              <a:buClr>
                <a:schemeClr val="lt1"/>
              </a:buClr>
              <a:buSzPts val="1200"/>
              <a:buChar char="○"/>
              <a:defRPr sz="1200">
                <a:solidFill>
                  <a:schemeClr val="lt1"/>
                </a:solidFill>
              </a:defRPr>
            </a:lvl8pPr>
            <a:lvl9pPr marL="4114800" lvl="8" indent="-304800" algn="l" rtl="0">
              <a:lnSpc>
                <a:spcPct val="115000"/>
              </a:lnSpc>
              <a:spcBef>
                <a:spcPts val="0"/>
              </a:spcBef>
              <a:spcAft>
                <a:spcPts val="0"/>
              </a:spcAft>
              <a:buClr>
                <a:schemeClr val="lt1"/>
              </a:buClr>
              <a:buSzPts val="1200"/>
              <a:buChar char="■"/>
              <a:defRPr sz="1200">
                <a:solidFill>
                  <a:schemeClr val="lt1"/>
                </a:solidFill>
              </a:defRPr>
            </a:lvl9pPr>
          </a:lstStyle>
          <a:p>
            <a:endParaRPr/>
          </a:p>
        </p:txBody>
      </p:sp>
      <p:sp>
        <p:nvSpPr>
          <p:cNvPr id="291" name="Google Shape;291;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4">
  <p:cSld name="AUTOLAYOUT_9">
    <p:bg>
      <p:bgPr>
        <a:solidFill>
          <a:srgbClr val="FFFFFF"/>
        </a:solidFill>
        <a:effectLst/>
      </p:bgPr>
    </p:bg>
    <p:spTree>
      <p:nvGrpSpPr>
        <p:cNvPr id="1" name="Shape 292"/>
        <p:cNvGrpSpPr/>
        <p:nvPr/>
      </p:nvGrpSpPr>
      <p:grpSpPr>
        <a:xfrm>
          <a:off x="0" y="0"/>
          <a:ext cx="0" cy="0"/>
          <a:chOff x="0" y="0"/>
          <a:chExt cx="0" cy="0"/>
        </a:xfrm>
      </p:grpSpPr>
      <p:sp>
        <p:nvSpPr>
          <p:cNvPr id="293" name="Google Shape;293;p15"/>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205218"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205218" y="201292"/>
            <a:ext cx="408900" cy="3819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100882"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100882" y="201292"/>
            <a:ext cx="408900" cy="381900"/>
          </a:xfrm>
          <a:prstGeom prst="flowChartDelay">
            <a:avLst/>
          </a:pr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319"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319" y="201292"/>
            <a:ext cx="408900" cy="381900"/>
          </a:xfrm>
          <a:prstGeom prst="flowChartDelay">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txBox="1">
            <a:spLocks noGrp="1"/>
          </p:cNvSpPr>
          <p:nvPr>
            <p:ph type="title"/>
          </p:nvPr>
        </p:nvSpPr>
        <p:spPr>
          <a:xfrm>
            <a:off x="233600" y="829550"/>
            <a:ext cx="2566200" cy="8925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None/>
              <a:defRPr sz="2100" b="1">
                <a:solidFill>
                  <a:schemeClr val="lt1"/>
                </a:solidFill>
              </a:defRPr>
            </a:lvl1pPr>
            <a:lvl2pPr lvl="1" algn="l" rtl="0">
              <a:lnSpc>
                <a:spcPct val="100000"/>
              </a:lnSpc>
              <a:spcBef>
                <a:spcPts val="0"/>
              </a:spcBef>
              <a:spcAft>
                <a:spcPts val="0"/>
              </a:spcAft>
              <a:buNone/>
              <a:defRPr sz="2100" b="1">
                <a:solidFill>
                  <a:schemeClr val="lt1"/>
                </a:solidFill>
              </a:defRPr>
            </a:lvl2pPr>
            <a:lvl3pPr lvl="2" algn="l" rtl="0">
              <a:lnSpc>
                <a:spcPct val="100000"/>
              </a:lnSpc>
              <a:spcBef>
                <a:spcPts val="0"/>
              </a:spcBef>
              <a:spcAft>
                <a:spcPts val="0"/>
              </a:spcAft>
              <a:buNone/>
              <a:defRPr sz="2100" b="1">
                <a:solidFill>
                  <a:schemeClr val="lt1"/>
                </a:solidFill>
              </a:defRPr>
            </a:lvl3pPr>
            <a:lvl4pPr lvl="3" algn="l" rtl="0">
              <a:lnSpc>
                <a:spcPct val="100000"/>
              </a:lnSpc>
              <a:spcBef>
                <a:spcPts val="0"/>
              </a:spcBef>
              <a:spcAft>
                <a:spcPts val="0"/>
              </a:spcAft>
              <a:buNone/>
              <a:defRPr sz="2100" b="1">
                <a:solidFill>
                  <a:schemeClr val="lt1"/>
                </a:solidFill>
              </a:defRPr>
            </a:lvl4pPr>
            <a:lvl5pPr lvl="4" algn="l" rtl="0">
              <a:lnSpc>
                <a:spcPct val="100000"/>
              </a:lnSpc>
              <a:spcBef>
                <a:spcPts val="0"/>
              </a:spcBef>
              <a:spcAft>
                <a:spcPts val="0"/>
              </a:spcAft>
              <a:buNone/>
              <a:defRPr sz="2100" b="1">
                <a:solidFill>
                  <a:schemeClr val="lt1"/>
                </a:solidFill>
              </a:defRPr>
            </a:lvl5pPr>
            <a:lvl6pPr lvl="5" algn="l" rtl="0">
              <a:lnSpc>
                <a:spcPct val="100000"/>
              </a:lnSpc>
              <a:spcBef>
                <a:spcPts val="0"/>
              </a:spcBef>
              <a:spcAft>
                <a:spcPts val="0"/>
              </a:spcAft>
              <a:buNone/>
              <a:defRPr sz="2100" b="1">
                <a:solidFill>
                  <a:schemeClr val="lt1"/>
                </a:solidFill>
              </a:defRPr>
            </a:lvl6pPr>
            <a:lvl7pPr lvl="6" algn="l" rtl="0">
              <a:lnSpc>
                <a:spcPct val="100000"/>
              </a:lnSpc>
              <a:spcBef>
                <a:spcPts val="0"/>
              </a:spcBef>
              <a:spcAft>
                <a:spcPts val="0"/>
              </a:spcAft>
              <a:buNone/>
              <a:defRPr sz="2100" b="1">
                <a:solidFill>
                  <a:schemeClr val="lt1"/>
                </a:solidFill>
              </a:defRPr>
            </a:lvl7pPr>
            <a:lvl8pPr lvl="7" algn="l" rtl="0">
              <a:lnSpc>
                <a:spcPct val="100000"/>
              </a:lnSpc>
              <a:spcBef>
                <a:spcPts val="0"/>
              </a:spcBef>
              <a:spcAft>
                <a:spcPts val="0"/>
              </a:spcAft>
              <a:buNone/>
              <a:defRPr sz="2100" b="1">
                <a:solidFill>
                  <a:schemeClr val="lt1"/>
                </a:solidFill>
              </a:defRPr>
            </a:lvl8pPr>
            <a:lvl9pPr lvl="8" algn="l" rtl="0">
              <a:lnSpc>
                <a:spcPct val="100000"/>
              </a:lnSpc>
              <a:spcBef>
                <a:spcPts val="0"/>
              </a:spcBef>
              <a:spcAft>
                <a:spcPts val="0"/>
              </a:spcAft>
              <a:buNone/>
              <a:defRPr sz="2100" b="1">
                <a:solidFill>
                  <a:schemeClr val="lt1"/>
                </a:solidFill>
              </a:defRPr>
            </a:lvl9pPr>
          </a:lstStyle>
          <a:p>
            <a:endParaRPr/>
          </a:p>
        </p:txBody>
      </p:sp>
      <p:sp>
        <p:nvSpPr>
          <p:cNvPr id="302" name="Google Shape;302;p15"/>
          <p:cNvSpPr txBox="1">
            <a:spLocks noGrp="1"/>
          </p:cNvSpPr>
          <p:nvPr>
            <p:ph type="body" idx="1"/>
          </p:nvPr>
        </p:nvSpPr>
        <p:spPr>
          <a:xfrm>
            <a:off x="233600" y="1798300"/>
            <a:ext cx="2566200" cy="2977200"/>
          </a:xfrm>
          <a:prstGeom prst="rect">
            <a:avLst/>
          </a:prstGeom>
          <a:noFill/>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Clr>
                <a:schemeClr val="lt1"/>
              </a:buClr>
              <a:buSzPts val="1400"/>
              <a:buChar char="●"/>
              <a:defRPr sz="1400">
                <a:solidFill>
                  <a:schemeClr val="lt1"/>
                </a:solidFill>
              </a:defRPr>
            </a:lvl1pPr>
            <a:lvl2pPr marL="914400" lvl="1" indent="-304800" algn="l" rtl="0">
              <a:lnSpc>
                <a:spcPct val="115000"/>
              </a:lnSpc>
              <a:spcBef>
                <a:spcPts val="0"/>
              </a:spcBef>
              <a:spcAft>
                <a:spcPts val="0"/>
              </a:spcAft>
              <a:buClr>
                <a:schemeClr val="lt1"/>
              </a:buClr>
              <a:buSzPts val="1200"/>
              <a:buChar char="○"/>
              <a:defRPr sz="1200">
                <a:solidFill>
                  <a:schemeClr val="lt1"/>
                </a:solidFill>
              </a:defRPr>
            </a:lvl2pPr>
            <a:lvl3pPr marL="1371600" lvl="2" indent="-304800" algn="l" rtl="0">
              <a:lnSpc>
                <a:spcPct val="115000"/>
              </a:lnSpc>
              <a:spcBef>
                <a:spcPts val="0"/>
              </a:spcBef>
              <a:spcAft>
                <a:spcPts val="0"/>
              </a:spcAft>
              <a:buClr>
                <a:schemeClr val="lt1"/>
              </a:buClr>
              <a:buSzPts val="1200"/>
              <a:buChar char="■"/>
              <a:defRPr sz="1200">
                <a:solidFill>
                  <a:schemeClr val="lt1"/>
                </a:solidFill>
              </a:defRPr>
            </a:lvl3pPr>
            <a:lvl4pPr marL="1828800" lvl="3" indent="-304800" algn="l" rtl="0">
              <a:lnSpc>
                <a:spcPct val="115000"/>
              </a:lnSpc>
              <a:spcBef>
                <a:spcPts val="0"/>
              </a:spcBef>
              <a:spcAft>
                <a:spcPts val="0"/>
              </a:spcAft>
              <a:buClr>
                <a:schemeClr val="lt1"/>
              </a:buClr>
              <a:buSzPts val="1200"/>
              <a:buChar char="●"/>
              <a:defRPr sz="1200">
                <a:solidFill>
                  <a:schemeClr val="lt1"/>
                </a:solidFill>
              </a:defRPr>
            </a:lvl4pPr>
            <a:lvl5pPr marL="2286000" lvl="4" indent="-304800" algn="l" rtl="0">
              <a:lnSpc>
                <a:spcPct val="115000"/>
              </a:lnSpc>
              <a:spcBef>
                <a:spcPts val="0"/>
              </a:spcBef>
              <a:spcAft>
                <a:spcPts val="0"/>
              </a:spcAft>
              <a:buClr>
                <a:schemeClr val="lt1"/>
              </a:buClr>
              <a:buSzPts val="1200"/>
              <a:buChar char="○"/>
              <a:defRPr sz="1200">
                <a:solidFill>
                  <a:schemeClr val="lt1"/>
                </a:solidFill>
              </a:defRPr>
            </a:lvl5pPr>
            <a:lvl6pPr marL="2743200" lvl="5" indent="-304800" algn="l" rtl="0">
              <a:lnSpc>
                <a:spcPct val="115000"/>
              </a:lnSpc>
              <a:spcBef>
                <a:spcPts val="0"/>
              </a:spcBef>
              <a:spcAft>
                <a:spcPts val="0"/>
              </a:spcAft>
              <a:buClr>
                <a:schemeClr val="lt1"/>
              </a:buClr>
              <a:buSzPts val="1200"/>
              <a:buChar char="■"/>
              <a:defRPr sz="1200">
                <a:solidFill>
                  <a:schemeClr val="lt1"/>
                </a:solidFill>
              </a:defRPr>
            </a:lvl6pPr>
            <a:lvl7pPr marL="3200400" lvl="6" indent="-304800" algn="l" rtl="0">
              <a:lnSpc>
                <a:spcPct val="115000"/>
              </a:lnSpc>
              <a:spcBef>
                <a:spcPts val="0"/>
              </a:spcBef>
              <a:spcAft>
                <a:spcPts val="0"/>
              </a:spcAft>
              <a:buClr>
                <a:schemeClr val="lt1"/>
              </a:buClr>
              <a:buSzPts val="1200"/>
              <a:buChar char="●"/>
              <a:defRPr sz="1200">
                <a:solidFill>
                  <a:schemeClr val="lt1"/>
                </a:solidFill>
              </a:defRPr>
            </a:lvl7pPr>
            <a:lvl8pPr marL="3657600" lvl="7" indent="-304800" algn="l" rtl="0">
              <a:lnSpc>
                <a:spcPct val="115000"/>
              </a:lnSpc>
              <a:spcBef>
                <a:spcPts val="0"/>
              </a:spcBef>
              <a:spcAft>
                <a:spcPts val="0"/>
              </a:spcAft>
              <a:buClr>
                <a:schemeClr val="lt1"/>
              </a:buClr>
              <a:buSzPts val="1200"/>
              <a:buChar char="○"/>
              <a:defRPr sz="1200">
                <a:solidFill>
                  <a:schemeClr val="lt1"/>
                </a:solidFill>
              </a:defRPr>
            </a:lvl8pPr>
            <a:lvl9pPr marL="4114800" lvl="8" indent="-304800" algn="l" rtl="0">
              <a:lnSpc>
                <a:spcPct val="115000"/>
              </a:lnSpc>
              <a:spcBef>
                <a:spcPts val="0"/>
              </a:spcBef>
              <a:spcAft>
                <a:spcPts val="0"/>
              </a:spcAft>
              <a:buClr>
                <a:schemeClr val="lt1"/>
              </a:buClr>
              <a:buSzPts val="1200"/>
              <a:buChar char="■"/>
              <a:defRPr sz="1200">
                <a:solidFill>
                  <a:schemeClr val="lt1"/>
                </a:solidFill>
              </a:defRPr>
            </a:lvl9pPr>
          </a:lstStyle>
          <a:p>
            <a:endParaRPr/>
          </a:p>
        </p:txBody>
      </p:sp>
      <p:sp>
        <p:nvSpPr>
          <p:cNvPr id="303" name="Google Shape;303;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2">
  <p:cSld name="AUTOLAYOUT_5">
    <p:spTree>
      <p:nvGrpSpPr>
        <p:cNvPr id="1" name="Shape 304"/>
        <p:cNvGrpSpPr/>
        <p:nvPr/>
      </p:nvGrpSpPr>
      <p:grpSpPr>
        <a:xfrm>
          <a:off x="0" y="0"/>
          <a:ext cx="0" cy="0"/>
          <a:chOff x="0" y="0"/>
          <a:chExt cx="0" cy="0"/>
        </a:xfrm>
      </p:grpSpPr>
      <p:sp>
        <p:nvSpPr>
          <p:cNvPr id="305" name="Google Shape;305;p16"/>
          <p:cNvSpPr/>
          <p:nvPr/>
        </p:nvSpPr>
        <p:spPr>
          <a:xfrm>
            <a:off x="0" y="0"/>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3341300" y="314875"/>
            <a:ext cx="5486400" cy="451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3341300" y="314875"/>
            <a:ext cx="5486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txBox="1">
            <a:spLocks noGrp="1"/>
          </p:cNvSpPr>
          <p:nvPr>
            <p:ph type="title"/>
          </p:nvPr>
        </p:nvSpPr>
        <p:spPr>
          <a:xfrm>
            <a:off x="348300" y="428200"/>
            <a:ext cx="2351400" cy="43998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None/>
              <a:defRPr sz="2800" b="1">
                <a:solidFill>
                  <a:srgbClr val="FFFFFF"/>
                </a:solidFill>
              </a:defRPr>
            </a:lvl1pPr>
            <a:lvl2pPr lvl="1" algn="l" rtl="0">
              <a:lnSpc>
                <a:spcPct val="100000"/>
              </a:lnSpc>
              <a:spcBef>
                <a:spcPts val="0"/>
              </a:spcBef>
              <a:spcAft>
                <a:spcPts val="0"/>
              </a:spcAft>
              <a:buClr>
                <a:srgbClr val="FFFFFF"/>
              </a:buClr>
              <a:buSzPts val="2800"/>
              <a:buNone/>
              <a:defRPr sz="2800" b="1">
                <a:solidFill>
                  <a:srgbClr val="FFFFFF"/>
                </a:solidFill>
              </a:defRPr>
            </a:lvl2pPr>
            <a:lvl3pPr lvl="2" algn="l" rtl="0">
              <a:lnSpc>
                <a:spcPct val="100000"/>
              </a:lnSpc>
              <a:spcBef>
                <a:spcPts val="0"/>
              </a:spcBef>
              <a:spcAft>
                <a:spcPts val="0"/>
              </a:spcAft>
              <a:buClr>
                <a:srgbClr val="FFFFFF"/>
              </a:buClr>
              <a:buSzPts val="2800"/>
              <a:buNone/>
              <a:defRPr sz="2800" b="1">
                <a:solidFill>
                  <a:srgbClr val="FFFFFF"/>
                </a:solidFill>
              </a:defRPr>
            </a:lvl3pPr>
            <a:lvl4pPr lvl="3" algn="l" rtl="0">
              <a:lnSpc>
                <a:spcPct val="100000"/>
              </a:lnSpc>
              <a:spcBef>
                <a:spcPts val="0"/>
              </a:spcBef>
              <a:spcAft>
                <a:spcPts val="0"/>
              </a:spcAft>
              <a:buClr>
                <a:srgbClr val="FFFFFF"/>
              </a:buClr>
              <a:buSzPts val="2800"/>
              <a:buNone/>
              <a:defRPr sz="2800" b="1">
                <a:solidFill>
                  <a:srgbClr val="FFFFFF"/>
                </a:solidFill>
              </a:defRPr>
            </a:lvl4pPr>
            <a:lvl5pPr lvl="4" algn="l" rtl="0">
              <a:lnSpc>
                <a:spcPct val="100000"/>
              </a:lnSpc>
              <a:spcBef>
                <a:spcPts val="0"/>
              </a:spcBef>
              <a:spcAft>
                <a:spcPts val="0"/>
              </a:spcAft>
              <a:buClr>
                <a:srgbClr val="FFFFFF"/>
              </a:buClr>
              <a:buSzPts val="2800"/>
              <a:buNone/>
              <a:defRPr sz="2800" b="1">
                <a:solidFill>
                  <a:srgbClr val="FFFFFF"/>
                </a:solidFill>
              </a:defRPr>
            </a:lvl5pPr>
            <a:lvl6pPr lvl="5" algn="l" rtl="0">
              <a:lnSpc>
                <a:spcPct val="100000"/>
              </a:lnSpc>
              <a:spcBef>
                <a:spcPts val="0"/>
              </a:spcBef>
              <a:spcAft>
                <a:spcPts val="0"/>
              </a:spcAft>
              <a:buClr>
                <a:srgbClr val="FFFFFF"/>
              </a:buClr>
              <a:buSzPts val="2800"/>
              <a:buNone/>
              <a:defRPr sz="2800" b="1">
                <a:solidFill>
                  <a:srgbClr val="FFFFFF"/>
                </a:solidFill>
              </a:defRPr>
            </a:lvl6pPr>
            <a:lvl7pPr lvl="6" algn="l" rtl="0">
              <a:lnSpc>
                <a:spcPct val="100000"/>
              </a:lnSpc>
              <a:spcBef>
                <a:spcPts val="0"/>
              </a:spcBef>
              <a:spcAft>
                <a:spcPts val="0"/>
              </a:spcAft>
              <a:buClr>
                <a:srgbClr val="FFFFFF"/>
              </a:buClr>
              <a:buSzPts val="2800"/>
              <a:buNone/>
              <a:defRPr sz="2800" b="1">
                <a:solidFill>
                  <a:srgbClr val="FFFFFF"/>
                </a:solidFill>
              </a:defRPr>
            </a:lvl7pPr>
            <a:lvl8pPr lvl="7" algn="l" rtl="0">
              <a:lnSpc>
                <a:spcPct val="100000"/>
              </a:lnSpc>
              <a:spcBef>
                <a:spcPts val="0"/>
              </a:spcBef>
              <a:spcAft>
                <a:spcPts val="0"/>
              </a:spcAft>
              <a:buClr>
                <a:srgbClr val="FFFFFF"/>
              </a:buClr>
              <a:buSzPts val="2800"/>
              <a:buNone/>
              <a:defRPr sz="2800" b="1">
                <a:solidFill>
                  <a:srgbClr val="FFFFFF"/>
                </a:solidFill>
              </a:defRPr>
            </a:lvl8pPr>
            <a:lvl9pPr lvl="8" algn="l" rtl="0">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310" name="Google Shape;310;p16"/>
          <p:cNvSpPr txBox="1">
            <a:spLocks noGrp="1"/>
          </p:cNvSpPr>
          <p:nvPr>
            <p:ph type="body" idx="1"/>
          </p:nvPr>
        </p:nvSpPr>
        <p:spPr>
          <a:xfrm>
            <a:off x="3539325" y="593900"/>
            <a:ext cx="5090400" cy="4011600"/>
          </a:xfrm>
          <a:prstGeom prst="rect">
            <a:avLst/>
          </a:prstGeom>
          <a:noFill/>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Clr>
                <a:srgbClr val="666666"/>
              </a:buClr>
              <a:buSzPts val="1400"/>
              <a:buChar char="●"/>
              <a:defRPr sz="1400">
                <a:solidFill>
                  <a:srgbClr val="666666"/>
                </a:solidFill>
              </a:defRPr>
            </a:lvl1pPr>
            <a:lvl2pPr marL="914400" lvl="1" indent="-304800" algn="l" rtl="0">
              <a:lnSpc>
                <a:spcPct val="115000"/>
              </a:lnSpc>
              <a:spcBef>
                <a:spcPts val="0"/>
              </a:spcBef>
              <a:spcAft>
                <a:spcPts val="0"/>
              </a:spcAft>
              <a:buClr>
                <a:srgbClr val="666666"/>
              </a:buClr>
              <a:buSzPts val="1200"/>
              <a:buChar char="○"/>
              <a:defRPr sz="1200">
                <a:solidFill>
                  <a:srgbClr val="666666"/>
                </a:solidFill>
              </a:defRPr>
            </a:lvl2pPr>
            <a:lvl3pPr marL="1371600" lvl="2" indent="-304800" algn="l" rtl="0">
              <a:lnSpc>
                <a:spcPct val="115000"/>
              </a:lnSpc>
              <a:spcBef>
                <a:spcPts val="0"/>
              </a:spcBef>
              <a:spcAft>
                <a:spcPts val="0"/>
              </a:spcAft>
              <a:buClr>
                <a:srgbClr val="666666"/>
              </a:buClr>
              <a:buSzPts val="1200"/>
              <a:buChar char="■"/>
              <a:defRPr sz="1200">
                <a:solidFill>
                  <a:srgbClr val="666666"/>
                </a:solidFill>
              </a:defRPr>
            </a:lvl3pPr>
            <a:lvl4pPr marL="1828800" lvl="3" indent="-304800" algn="l" rtl="0">
              <a:lnSpc>
                <a:spcPct val="115000"/>
              </a:lnSpc>
              <a:spcBef>
                <a:spcPts val="0"/>
              </a:spcBef>
              <a:spcAft>
                <a:spcPts val="0"/>
              </a:spcAft>
              <a:buClr>
                <a:srgbClr val="666666"/>
              </a:buClr>
              <a:buSzPts val="1200"/>
              <a:buChar char="●"/>
              <a:defRPr sz="1200">
                <a:solidFill>
                  <a:srgbClr val="666666"/>
                </a:solidFill>
              </a:defRPr>
            </a:lvl4pPr>
            <a:lvl5pPr marL="2286000" lvl="4" indent="-304800" algn="l" rtl="0">
              <a:lnSpc>
                <a:spcPct val="115000"/>
              </a:lnSpc>
              <a:spcBef>
                <a:spcPts val="0"/>
              </a:spcBef>
              <a:spcAft>
                <a:spcPts val="0"/>
              </a:spcAft>
              <a:buClr>
                <a:srgbClr val="666666"/>
              </a:buClr>
              <a:buSzPts val="1200"/>
              <a:buChar char="○"/>
              <a:defRPr sz="1200">
                <a:solidFill>
                  <a:srgbClr val="666666"/>
                </a:solidFill>
              </a:defRPr>
            </a:lvl5pPr>
            <a:lvl6pPr marL="2743200" lvl="5" indent="-304800" algn="l" rtl="0">
              <a:lnSpc>
                <a:spcPct val="115000"/>
              </a:lnSpc>
              <a:spcBef>
                <a:spcPts val="0"/>
              </a:spcBef>
              <a:spcAft>
                <a:spcPts val="0"/>
              </a:spcAft>
              <a:buClr>
                <a:srgbClr val="666666"/>
              </a:buClr>
              <a:buSzPts val="1200"/>
              <a:buChar char="■"/>
              <a:defRPr sz="1200">
                <a:solidFill>
                  <a:srgbClr val="666666"/>
                </a:solidFill>
              </a:defRPr>
            </a:lvl6pPr>
            <a:lvl7pPr marL="3200400" lvl="6" indent="-304800" algn="l" rtl="0">
              <a:lnSpc>
                <a:spcPct val="115000"/>
              </a:lnSpc>
              <a:spcBef>
                <a:spcPts val="0"/>
              </a:spcBef>
              <a:spcAft>
                <a:spcPts val="0"/>
              </a:spcAft>
              <a:buClr>
                <a:srgbClr val="666666"/>
              </a:buClr>
              <a:buSzPts val="1200"/>
              <a:buChar char="●"/>
              <a:defRPr sz="1200">
                <a:solidFill>
                  <a:srgbClr val="666666"/>
                </a:solidFill>
              </a:defRPr>
            </a:lvl7pPr>
            <a:lvl8pPr marL="3657600" lvl="7" indent="-304800" algn="l" rtl="0">
              <a:lnSpc>
                <a:spcPct val="115000"/>
              </a:lnSpc>
              <a:spcBef>
                <a:spcPts val="0"/>
              </a:spcBef>
              <a:spcAft>
                <a:spcPts val="0"/>
              </a:spcAft>
              <a:buClr>
                <a:srgbClr val="666666"/>
              </a:buClr>
              <a:buSzPts val="1200"/>
              <a:buChar char="○"/>
              <a:defRPr sz="1200">
                <a:solidFill>
                  <a:srgbClr val="666666"/>
                </a:solidFill>
              </a:defRPr>
            </a:lvl8pPr>
            <a:lvl9pPr marL="4114800" lvl="8" indent="-304800" algn="l" rtl="0">
              <a:lnSpc>
                <a:spcPct val="115000"/>
              </a:lnSpc>
              <a:spcBef>
                <a:spcPts val="0"/>
              </a:spcBef>
              <a:spcAft>
                <a:spcPts val="0"/>
              </a:spcAft>
              <a:buClr>
                <a:srgbClr val="666666"/>
              </a:buClr>
              <a:buSzPts val="1200"/>
              <a:buChar char="■"/>
              <a:defRPr sz="1200">
                <a:solidFill>
                  <a:srgbClr val="666666"/>
                </a:solidFill>
              </a:defRPr>
            </a:lvl9pPr>
          </a:lstStyle>
          <a:p>
            <a:endParaRPr/>
          </a:p>
        </p:txBody>
      </p:sp>
      <p:sp>
        <p:nvSpPr>
          <p:cNvPr id="311" name="Google Shape;311;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666666"/>
                </a:solidFill>
              </a:defRPr>
            </a:lvl1pPr>
            <a:lvl2pPr lvl="1" algn="r" rtl="0">
              <a:lnSpc>
                <a:spcPct val="100000"/>
              </a:lnSpc>
              <a:spcAft>
                <a:spcPts val="0"/>
              </a:spcAft>
              <a:buNone/>
              <a:defRPr sz="1000">
                <a:solidFill>
                  <a:srgbClr val="666666"/>
                </a:solidFill>
              </a:defRPr>
            </a:lvl2pPr>
            <a:lvl3pPr lvl="2" algn="r" rtl="0">
              <a:lnSpc>
                <a:spcPct val="100000"/>
              </a:lnSpc>
              <a:spcAft>
                <a:spcPts val="0"/>
              </a:spcAft>
              <a:buNone/>
              <a:defRPr sz="1000">
                <a:solidFill>
                  <a:srgbClr val="666666"/>
                </a:solidFill>
              </a:defRPr>
            </a:lvl3pPr>
            <a:lvl4pPr lvl="3" algn="r" rtl="0">
              <a:lnSpc>
                <a:spcPct val="100000"/>
              </a:lnSpc>
              <a:spcAft>
                <a:spcPts val="0"/>
              </a:spcAft>
              <a:buNone/>
              <a:defRPr sz="1000">
                <a:solidFill>
                  <a:srgbClr val="666666"/>
                </a:solidFill>
              </a:defRPr>
            </a:lvl4pPr>
            <a:lvl5pPr lvl="4" algn="r" rtl="0">
              <a:lnSpc>
                <a:spcPct val="100000"/>
              </a:lnSpc>
              <a:spcAft>
                <a:spcPts val="0"/>
              </a:spcAft>
              <a:buNone/>
              <a:defRPr sz="1000">
                <a:solidFill>
                  <a:srgbClr val="666666"/>
                </a:solidFill>
              </a:defRPr>
            </a:lvl5pPr>
            <a:lvl6pPr lvl="5" algn="r" rtl="0">
              <a:lnSpc>
                <a:spcPct val="100000"/>
              </a:lnSpc>
              <a:spcAft>
                <a:spcPts val="0"/>
              </a:spcAft>
              <a:buNone/>
              <a:defRPr sz="1000">
                <a:solidFill>
                  <a:srgbClr val="666666"/>
                </a:solidFill>
              </a:defRPr>
            </a:lvl6pPr>
            <a:lvl7pPr lvl="6" algn="r" rtl="0">
              <a:lnSpc>
                <a:spcPct val="100000"/>
              </a:lnSpc>
              <a:spcAft>
                <a:spcPts val="0"/>
              </a:spcAft>
              <a:buNone/>
              <a:defRPr sz="1000">
                <a:solidFill>
                  <a:srgbClr val="666666"/>
                </a:solidFill>
              </a:defRPr>
            </a:lvl7pPr>
            <a:lvl8pPr lvl="7" algn="r" rtl="0">
              <a:lnSpc>
                <a:spcPct val="100000"/>
              </a:lnSpc>
              <a:spcAft>
                <a:spcPts val="0"/>
              </a:spcAft>
              <a:buNone/>
              <a:defRPr sz="1000">
                <a:solidFill>
                  <a:srgbClr val="666666"/>
                </a:solidFill>
              </a:defRPr>
            </a:lvl8pPr>
            <a:lvl9pPr lvl="8" algn="r" rtl="0">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9">
  <p:cSld name="AUTOLAYOUT_16">
    <p:bg>
      <p:bgPr>
        <a:solidFill>
          <a:srgbClr val="FFFFFF"/>
        </a:solidFill>
        <a:effectLst/>
      </p:bgPr>
    </p:bg>
    <p:spTree>
      <p:nvGrpSpPr>
        <p:cNvPr id="1" name="Shape 312"/>
        <p:cNvGrpSpPr/>
        <p:nvPr/>
      </p:nvGrpSpPr>
      <p:grpSpPr>
        <a:xfrm>
          <a:off x="0" y="0"/>
          <a:ext cx="0" cy="0"/>
          <a:chOff x="0" y="0"/>
          <a:chExt cx="0" cy="0"/>
        </a:xfrm>
      </p:grpSpPr>
      <p:sp>
        <p:nvSpPr>
          <p:cNvPr id="313" name="Google Shape;313;p1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txBox="1">
            <a:spLocks noGrp="1"/>
          </p:cNvSpPr>
          <p:nvPr>
            <p:ph type="title"/>
          </p:nvPr>
        </p:nvSpPr>
        <p:spPr>
          <a:xfrm>
            <a:off x="291875" y="406900"/>
            <a:ext cx="4813500" cy="13887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Clr>
                <a:schemeClr val="dk1"/>
              </a:buClr>
              <a:buSzPts val="3000"/>
              <a:buNone/>
              <a:defRPr sz="3000">
                <a:solidFill>
                  <a:schemeClr val="dk2"/>
                </a:solidFill>
              </a:defRPr>
            </a:lvl1pPr>
            <a:lvl2pPr lvl="1" algn="l" rtl="0">
              <a:lnSpc>
                <a:spcPct val="100000"/>
              </a:lnSpc>
              <a:spcBef>
                <a:spcPts val="0"/>
              </a:spcBef>
              <a:spcAft>
                <a:spcPts val="0"/>
              </a:spcAft>
              <a:buClr>
                <a:schemeClr val="dk1"/>
              </a:buClr>
              <a:buSzPts val="3000"/>
              <a:buNone/>
              <a:defRPr sz="3000">
                <a:solidFill>
                  <a:schemeClr val="dk2"/>
                </a:solidFill>
              </a:defRPr>
            </a:lvl2pPr>
            <a:lvl3pPr lvl="2" algn="l" rtl="0">
              <a:lnSpc>
                <a:spcPct val="100000"/>
              </a:lnSpc>
              <a:spcBef>
                <a:spcPts val="0"/>
              </a:spcBef>
              <a:spcAft>
                <a:spcPts val="0"/>
              </a:spcAft>
              <a:buClr>
                <a:schemeClr val="dk1"/>
              </a:buClr>
              <a:buSzPts val="3000"/>
              <a:buNone/>
              <a:defRPr sz="3000">
                <a:solidFill>
                  <a:schemeClr val="dk2"/>
                </a:solidFill>
              </a:defRPr>
            </a:lvl3pPr>
            <a:lvl4pPr lvl="3" algn="l" rtl="0">
              <a:lnSpc>
                <a:spcPct val="100000"/>
              </a:lnSpc>
              <a:spcBef>
                <a:spcPts val="0"/>
              </a:spcBef>
              <a:spcAft>
                <a:spcPts val="0"/>
              </a:spcAft>
              <a:buClr>
                <a:schemeClr val="dk1"/>
              </a:buClr>
              <a:buSzPts val="3000"/>
              <a:buNone/>
              <a:defRPr sz="3000">
                <a:solidFill>
                  <a:schemeClr val="dk2"/>
                </a:solidFill>
              </a:defRPr>
            </a:lvl4pPr>
            <a:lvl5pPr lvl="4" algn="l" rtl="0">
              <a:lnSpc>
                <a:spcPct val="100000"/>
              </a:lnSpc>
              <a:spcBef>
                <a:spcPts val="0"/>
              </a:spcBef>
              <a:spcAft>
                <a:spcPts val="0"/>
              </a:spcAft>
              <a:buClr>
                <a:schemeClr val="dk1"/>
              </a:buClr>
              <a:buSzPts val="3000"/>
              <a:buNone/>
              <a:defRPr sz="3000">
                <a:solidFill>
                  <a:schemeClr val="dk2"/>
                </a:solidFill>
              </a:defRPr>
            </a:lvl5pPr>
            <a:lvl6pPr lvl="5" algn="l" rtl="0">
              <a:lnSpc>
                <a:spcPct val="100000"/>
              </a:lnSpc>
              <a:spcBef>
                <a:spcPts val="0"/>
              </a:spcBef>
              <a:spcAft>
                <a:spcPts val="0"/>
              </a:spcAft>
              <a:buClr>
                <a:schemeClr val="dk1"/>
              </a:buClr>
              <a:buSzPts val="3000"/>
              <a:buNone/>
              <a:defRPr sz="3000">
                <a:solidFill>
                  <a:schemeClr val="dk2"/>
                </a:solidFill>
              </a:defRPr>
            </a:lvl6pPr>
            <a:lvl7pPr lvl="6" algn="l" rtl="0">
              <a:lnSpc>
                <a:spcPct val="100000"/>
              </a:lnSpc>
              <a:spcBef>
                <a:spcPts val="0"/>
              </a:spcBef>
              <a:spcAft>
                <a:spcPts val="0"/>
              </a:spcAft>
              <a:buClr>
                <a:schemeClr val="dk1"/>
              </a:buClr>
              <a:buSzPts val="3000"/>
              <a:buNone/>
              <a:defRPr sz="3000">
                <a:solidFill>
                  <a:schemeClr val="dk2"/>
                </a:solidFill>
              </a:defRPr>
            </a:lvl7pPr>
            <a:lvl8pPr lvl="7" algn="l" rtl="0">
              <a:lnSpc>
                <a:spcPct val="100000"/>
              </a:lnSpc>
              <a:spcBef>
                <a:spcPts val="0"/>
              </a:spcBef>
              <a:spcAft>
                <a:spcPts val="0"/>
              </a:spcAft>
              <a:buClr>
                <a:schemeClr val="dk1"/>
              </a:buClr>
              <a:buSzPts val="3000"/>
              <a:buNone/>
              <a:defRPr sz="3000">
                <a:solidFill>
                  <a:schemeClr val="dk2"/>
                </a:solidFill>
              </a:defRPr>
            </a:lvl8pPr>
            <a:lvl9pPr lvl="8" algn="l" rtl="0">
              <a:lnSpc>
                <a:spcPct val="100000"/>
              </a:lnSpc>
              <a:spcBef>
                <a:spcPts val="0"/>
              </a:spcBef>
              <a:spcAft>
                <a:spcPts val="0"/>
              </a:spcAft>
              <a:buClr>
                <a:schemeClr val="dk1"/>
              </a:buClr>
              <a:buSzPts val="3000"/>
              <a:buNone/>
              <a:defRPr sz="3000">
                <a:solidFill>
                  <a:schemeClr val="dk2"/>
                </a:solidFill>
              </a:defRPr>
            </a:lvl9pPr>
          </a:lstStyle>
          <a:p>
            <a:endParaRPr/>
          </a:p>
        </p:txBody>
      </p:sp>
      <p:sp>
        <p:nvSpPr>
          <p:cNvPr id="315" name="Google Shape;315;p17"/>
          <p:cNvSpPr txBox="1">
            <a:spLocks noGrp="1"/>
          </p:cNvSpPr>
          <p:nvPr>
            <p:ph type="body" idx="1"/>
          </p:nvPr>
        </p:nvSpPr>
        <p:spPr>
          <a:xfrm>
            <a:off x="291975" y="1854951"/>
            <a:ext cx="4813500" cy="2577000"/>
          </a:xfrm>
          <a:prstGeom prst="rect">
            <a:avLst/>
          </a:prstGeom>
          <a:noFill/>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0"/>
              </a:spcBef>
              <a:spcAft>
                <a:spcPts val="0"/>
              </a:spcAft>
              <a:buClr>
                <a:schemeClr val="dk2"/>
              </a:buClr>
              <a:buSzPts val="1100"/>
              <a:buChar char="○"/>
              <a:defRPr sz="1400">
                <a:solidFill>
                  <a:schemeClr val="dk2"/>
                </a:solidFill>
              </a:defRPr>
            </a:lvl2pPr>
            <a:lvl3pPr marL="1371600" lvl="2" indent="-298450" algn="l" rtl="0">
              <a:lnSpc>
                <a:spcPct val="115000"/>
              </a:lnSpc>
              <a:spcBef>
                <a:spcPts val="0"/>
              </a:spcBef>
              <a:spcAft>
                <a:spcPts val="0"/>
              </a:spcAft>
              <a:buClr>
                <a:schemeClr val="dk2"/>
              </a:buClr>
              <a:buSzPts val="1100"/>
              <a:buChar char="■"/>
              <a:defRPr sz="1400">
                <a:solidFill>
                  <a:schemeClr val="dk2"/>
                </a:solidFill>
              </a:defRPr>
            </a:lvl3pPr>
            <a:lvl4pPr marL="1828800" lvl="3" indent="-298450" algn="l" rtl="0">
              <a:lnSpc>
                <a:spcPct val="115000"/>
              </a:lnSpc>
              <a:spcBef>
                <a:spcPts val="0"/>
              </a:spcBef>
              <a:spcAft>
                <a:spcPts val="0"/>
              </a:spcAft>
              <a:buClr>
                <a:schemeClr val="dk2"/>
              </a:buClr>
              <a:buSzPts val="1100"/>
              <a:buChar char="●"/>
              <a:defRPr sz="1400">
                <a:solidFill>
                  <a:schemeClr val="dk2"/>
                </a:solidFill>
              </a:defRPr>
            </a:lvl4pPr>
            <a:lvl5pPr marL="2286000" lvl="4" indent="-298450" algn="l" rtl="0">
              <a:lnSpc>
                <a:spcPct val="115000"/>
              </a:lnSpc>
              <a:spcBef>
                <a:spcPts val="0"/>
              </a:spcBef>
              <a:spcAft>
                <a:spcPts val="0"/>
              </a:spcAft>
              <a:buClr>
                <a:schemeClr val="dk2"/>
              </a:buClr>
              <a:buSzPts val="1100"/>
              <a:buChar char="○"/>
              <a:defRPr sz="1400">
                <a:solidFill>
                  <a:schemeClr val="dk2"/>
                </a:solidFill>
              </a:defRPr>
            </a:lvl5pPr>
            <a:lvl6pPr marL="2743200" lvl="5" indent="-298450" algn="l" rtl="0">
              <a:lnSpc>
                <a:spcPct val="115000"/>
              </a:lnSpc>
              <a:spcBef>
                <a:spcPts val="0"/>
              </a:spcBef>
              <a:spcAft>
                <a:spcPts val="0"/>
              </a:spcAft>
              <a:buClr>
                <a:schemeClr val="dk2"/>
              </a:buClr>
              <a:buSzPts val="1100"/>
              <a:buChar char="■"/>
              <a:defRPr sz="1400">
                <a:solidFill>
                  <a:schemeClr val="dk2"/>
                </a:solidFill>
              </a:defRPr>
            </a:lvl6pPr>
            <a:lvl7pPr marL="3200400" lvl="6" indent="-298450" algn="l" rtl="0">
              <a:lnSpc>
                <a:spcPct val="115000"/>
              </a:lnSpc>
              <a:spcBef>
                <a:spcPts val="0"/>
              </a:spcBef>
              <a:spcAft>
                <a:spcPts val="0"/>
              </a:spcAft>
              <a:buClr>
                <a:schemeClr val="dk2"/>
              </a:buClr>
              <a:buSzPts val="1100"/>
              <a:buChar char="●"/>
              <a:defRPr sz="1400">
                <a:solidFill>
                  <a:schemeClr val="dk2"/>
                </a:solidFill>
              </a:defRPr>
            </a:lvl7pPr>
            <a:lvl8pPr marL="3657600" lvl="7" indent="-298450" algn="l" rtl="0">
              <a:lnSpc>
                <a:spcPct val="115000"/>
              </a:lnSpc>
              <a:spcBef>
                <a:spcPts val="0"/>
              </a:spcBef>
              <a:spcAft>
                <a:spcPts val="0"/>
              </a:spcAft>
              <a:buClr>
                <a:schemeClr val="dk2"/>
              </a:buClr>
              <a:buSzPts val="1100"/>
              <a:buChar char="○"/>
              <a:defRPr sz="1400">
                <a:solidFill>
                  <a:schemeClr val="dk2"/>
                </a:solidFill>
              </a:defRPr>
            </a:lvl8pPr>
            <a:lvl9pPr marL="4114800" lvl="8" indent="-298450" algn="l" rtl="0">
              <a:lnSpc>
                <a:spcPct val="115000"/>
              </a:lnSpc>
              <a:spcBef>
                <a:spcPts val="0"/>
              </a:spcBef>
              <a:spcAft>
                <a:spcPts val="0"/>
              </a:spcAft>
              <a:buClr>
                <a:schemeClr val="dk2"/>
              </a:buClr>
              <a:buSzPts val="1100"/>
              <a:buChar char="■"/>
              <a:defRPr sz="1400">
                <a:solidFill>
                  <a:schemeClr val="dk2"/>
                </a:solidFill>
              </a:defRPr>
            </a:lvl9pPr>
          </a:lstStyle>
          <a:p>
            <a:endParaRPr/>
          </a:p>
        </p:txBody>
      </p:sp>
      <p:sp>
        <p:nvSpPr>
          <p:cNvPr id="316" name="Google Shape;316;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8">
  <p:cSld name="AUTOLAYOUT_15">
    <p:bg>
      <p:bgPr>
        <a:solidFill>
          <a:srgbClr val="FFFFFF"/>
        </a:solidFill>
        <a:effectLst/>
      </p:bgPr>
    </p:bg>
    <p:spTree>
      <p:nvGrpSpPr>
        <p:cNvPr id="1" name="Shape 317"/>
        <p:cNvGrpSpPr/>
        <p:nvPr/>
      </p:nvGrpSpPr>
      <p:grpSpPr>
        <a:xfrm>
          <a:off x="0" y="0"/>
          <a:ext cx="0" cy="0"/>
          <a:chOff x="0" y="0"/>
          <a:chExt cx="0" cy="0"/>
        </a:xfrm>
      </p:grpSpPr>
      <p:sp>
        <p:nvSpPr>
          <p:cNvPr id="318" name="Google Shape;318;p1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txBox="1">
            <a:spLocks noGrp="1"/>
          </p:cNvSpPr>
          <p:nvPr>
            <p:ph type="title"/>
          </p:nvPr>
        </p:nvSpPr>
        <p:spPr>
          <a:xfrm>
            <a:off x="291875" y="406900"/>
            <a:ext cx="4813500" cy="13887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Clr>
                <a:schemeClr val="dk1"/>
              </a:buClr>
              <a:buSzPts val="3000"/>
              <a:buNone/>
              <a:defRPr sz="3000">
                <a:solidFill>
                  <a:schemeClr val="lt2"/>
                </a:solidFill>
              </a:defRPr>
            </a:lvl1pPr>
            <a:lvl2pPr lvl="1" algn="l" rtl="0">
              <a:lnSpc>
                <a:spcPct val="100000"/>
              </a:lnSpc>
              <a:spcBef>
                <a:spcPts val="0"/>
              </a:spcBef>
              <a:spcAft>
                <a:spcPts val="0"/>
              </a:spcAft>
              <a:buClr>
                <a:schemeClr val="dk1"/>
              </a:buClr>
              <a:buSzPts val="3000"/>
              <a:buNone/>
              <a:defRPr sz="3000">
                <a:solidFill>
                  <a:schemeClr val="lt2"/>
                </a:solidFill>
              </a:defRPr>
            </a:lvl2pPr>
            <a:lvl3pPr lvl="2" algn="l" rtl="0">
              <a:lnSpc>
                <a:spcPct val="100000"/>
              </a:lnSpc>
              <a:spcBef>
                <a:spcPts val="0"/>
              </a:spcBef>
              <a:spcAft>
                <a:spcPts val="0"/>
              </a:spcAft>
              <a:buClr>
                <a:schemeClr val="dk1"/>
              </a:buClr>
              <a:buSzPts val="3000"/>
              <a:buNone/>
              <a:defRPr sz="3000">
                <a:solidFill>
                  <a:schemeClr val="lt2"/>
                </a:solidFill>
              </a:defRPr>
            </a:lvl3pPr>
            <a:lvl4pPr lvl="3" algn="l" rtl="0">
              <a:lnSpc>
                <a:spcPct val="100000"/>
              </a:lnSpc>
              <a:spcBef>
                <a:spcPts val="0"/>
              </a:spcBef>
              <a:spcAft>
                <a:spcPts val="0"/>
              </a:spcAft>
              <a:buClr>
                <a:schemeClr val="dk1"/>
              </a:buClr>
              <a:buSzPts val="3000"/>
              <a:buNone/>
              <a:defRPr sz="3000">
                <a:solidFill>
                  <a:schemeClr val="lt2"/>
                </a:solidFill>
              </a:defRPr>
            </a:lvl4pPr>
            <a:lvl5pPr lvl="4" algn="l" rtl="0">
              <a:lnSpc>
                <a:spcPct val="100000"/>
              </a:lnSpc>
              <a:spcBef>
                <a:spcPts val="0"/>
              </a:spcBef>
              <a:spcAft>
                <a:spcPts val="0"/>
              </a:spcAft>
              <a:buClr>
                <a:schemeClr val="dk1"/>
              </a:buClr>
              <a:buSzPts val="3000"/>
              <a:buNone/>
              <a:defRPr sz="3000">
                <a:solidFill>
                  <a:schemeClr val="lt2"/>
                </a:solidFill>
              </a:defRPr>
            </a:lvl5pPr>
            <a:lvl6pPr lvl="5" algn="l" rtl="0">
              <a:lnSpc>
                <a:spcPct val="100000"/>
              </a:lnSpc>
              <a:spcBef>
                <a:spcPts val="0"/>
              </a:spcBef>
              <a:spcAft>
                <a:spcPts val="0"/>
              </a:spcAft>
              <a:buClr>
                <a:schemeClr val="dk1"/>
              </a:buClr>
              <a:buSzPts val="3000"/>
              <a:buNone/>
              <a:defRPr sz="3000">
                <a:solidFill>
                  <a:schemeClr val="lt2"/>
                </a:solidFill>
              </a:defRPr>
            </a:lvl6pPr>
            <a:lvl7pPr lvl="6" algn="l" rtl="0">
              <a:lnSpc>
                <a:spcPct val="100000"/>
              </a:lnSpc>
              <a:spcBef>
                <a:spcPts val="0"/>
              </a:spcBef>
              <a:spcAft>
                <a:spcPts val="0"/>
              </a:spcAft>
              <a:buClr>
                <a:schemeClr val="dk1"/>
              </a:buClr>
              <a:buSzPts val="3000"/>
              <a:buNone/>
              <a:defRPr sz="3000">
                <a:solidFill>
                  <a:schemeClr val="lt2"/>
                </a:solidFill>
              </a:defRPr>
            </a:lvl7pPr>
            <a:lvl8pPr lvl="7" algn="l" rtl="0">
              <a:lnSpc>
                <a:spcPct val="100000"/>
              </a:lnSpc>
              <a:spcBef>
                <a:spcPts val="0"/>
              </a:spcBef>
              <a:spcAft>
                <a:spcPts val="0"/>
              </a:spcAft>
              <a:buClr>
                <a:schemeClr val="dk1"/>
              </a:buClr>
              <a:buSzPts val="3000"/>
              <a:buNone/>
              <a:defRPr sz="3000">
                <a:solidFill>
                  <a:schemeClr val="lt2"/>
                </a:solidFill>
              </a:defRPr>
            </a:lvl8pPr>
            <a:lvl9pPr lvl="8" algn="l" rtl="0">
              <a:lnSpc>
                <a:spcPct val="100000"/>
              </a:lnSpc>
              <a:spcBef>
                <a:spcPts val="0"/>
              </a:spcBef>
              <a:spcAft>
                <a:spcPts val="0"/>
              </a:spcAft>
              <a:buClr>
                <a:schemeClr val="dk1"/>
              </a:buClr>
              <a:buSzPts val="3000"/>
              <a:buNone/>
              <a:defRPr sz="3000">
                <a:solidFill>
                  <a:schemeClr val="lt2"/>
                </a:solidFill>
              </a:defRPr>
            </a:lvl9pPr>
          </a:lstStyle>
          <a:p>
            <a:endParaRPr/>
          </a:p>
        </p:txBody>
      </p:sp>
      <p:sp>
        <p:nvSpPr>
          <p:cNvPr id="320" name="Google Shape;320;p18"/>
          <p:cNvSpPr txBox="1">
            <a:spLocks noGrp="1"/>
          </p:cNvSpPr>
          <p:nvPr>
            <p:ph type="body" idx="1"/>
          </p:nvPr>
        </p:nvSpPr>
        <p:spPr>
          <a:xfrm>
            <a:off x="291975" y="1854951"/>
            <a:ext cx="4813500" cy="2577000"/>
          </a:xfrm>
          <a:prstGeom prst="rect">
            <a:avLst/>
          </a:prstGeom>
          <a:noFill/>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0"/>
              </a:spcBef>
              <a:spcAft>
                <a:spcPts val="0"/>
              </a:spcAft>
              <a:buClr>
                <a:schemeClr val="dk2"/>
              </a:buClr>
              <a:buSzPts val="1100"/>
              <a:buChar char="○"/>
              <a:defRPr sz="1400">
                <a:solidFill>
                  <a:schemeClr val="dk2"/>
                </a:solidFill>
              </a:defRPr>
            </a:lvl2pPr>
            <a:lvl3pPr marL="1371600" lvl="2" indent="-298450" algn="l" rtl="0">
              <a:lnSpc>
                <a:spcPct val="115000"/>
              </a:lnSpc>
              <a:spcBef>
                <a:spcPts val="0"/>
              </a:spcBef>
              <a:spcAft>
                <a:spcPts val="0"/>
              </a:spcAft>
              <a:buClr>
                <a:schemeClr val="dk2"/>
              </a:buClr>
              <a:buSzPts val="1100"/>
              <a:buChar char="■"/>
              <a:defRPr sz="1400">
                <a:solidFill>
                  <a:schemeClr val="dk2"/>
                </a:solidFill>
              </a:defRPr>
            </a:lvl3pPr>
            <a:lvl4pPr marL="1828800" lvl="3" indent="-298450" algn="l" rtl="0">
              <a:lnSpc>
                <a:spcPct val="115000"/>
              </a:lnSpc>
              <a:spcBef>
                <a:spcPts val="0"/>
              </a:spcBef>
              <a:spcAft>
                <a:spcPts val="0"/>
              </a:spcAft>
              <a:buClr>
                <a:schemeClr val="dk2"/>
              </a:buClr>
              <a:buSzPts val="1100"/>
              <a:buChar char="●"/>
              <a:defRPr sz="1400">
                <a:solidFill>
                  <a:schemeClr val="dk2"/>
                </a:solidFill>
              </a:defRPr>
            </a:lvl4pPr>
            <a:lvl5pPr marL="2286000" lvl="4" indent="-298450" algn="l" rtl="0">
              <a:lnSpc>
                <a:spcPct val="115000"/>
              </a:lnSpc>
              <a:spcBef>
                <a:spcPts val="0"/>
              </a:spcBef>
              <a:spcAft>
                <a:spcPts val="0"/>
              </a:spcAft>
              <a:buClr>
                <a:schemeClr val="dk2"/>
              </a:buClr>
              <a:buSzPts val="1100"/>
              <a:buChar char="○"/>
              <a:defRPr sz="1400">
                <a:solidFill>
                  <a:schemeClr val="dk2"/>
                </a:solidFill>
              </a:defRPr>
            </a:lvl5pPr>
            <a:lvl6pPr marL="2743200" lvl="5" indent="-298450" algn="l" rtl="0">
              <a:lnSpc>
                <a:spcPct val="115000"/>
              </a:lnSpc>
              <a:spcBef>
                <a:spcPts val="0"/>
              </a:spcBef>
              <a:spcAft>
                <a:spcPts val="0"/>
              </a:spcAft>
              <a:buClr>
                <a:schemeClr val="dk2"/>
              </a:buClr>
              <a:buSzPts val="1100"/>
              <a:buChar char="■"/>
              <a:defRPr sz="1400">
                <a:solidFill>
                  <a:schemeClr val="dk2"/>
                </a:solidFill>
              </a:defRPr>
            </a:lvl6pPr>
            <a:lvl7pPr marL="3200400" lvl="6" indent="-298450" algn="l" rtl="0">
              <a:lnSpc>
                <a:spcPct val="115000"/>
              </a:lnSpc>
              <a:spcBef>
                <a:spcPts val="0"/>
              </a:spcBef>
              <a:spcAft>
                <a:spcPts val="0"/>
              </a:spcAft>
              <a:buClr>
                <a:schemeClr val="dk2"/>
              </a:buClr>
              <a:buSzPts val="1100"/>
              <a:buChar char="●"/>
              <a:defRPr sz="1400">
                <a:solidFill>
                  <a:schemeClr val="dk2"/>
                </a:solidFill>
              </a:defRPr>
            </a:lvl7pPr>
            <a:lvl8pPr marL="3657600" lvl="7" indent="-298450" algn="l" rtl="0">
              <a:lnSpc>
                <a:spcPct val="115000"/>
              </a:lnSpc>
              <a:spcBef>
                <a:spcPts val="0"/>
              </a:spcBef>
              <a:spcAft>
                <a:spcPts val="0"/>
              </a:spcAft>
              <a:buClr>
                <a:schemeClr val="dk2"/>
              </a:buClr>
              <a:buSzPts val="1100"/>
              <a:buChar char="○"/>
              <a:defRPr sz="1400">
                <a:solidFill>
                  <a:schemeClr val="dk2"/>
                </a:solidFill>
              </a:defRPr>
            </a:lvl8pPr>
            <a:lvl9pPr marL="4114800" lvl="8" indent="-298450" algn="l" rtl="0">
              <a:lnSpc>
                <a:spcPct val="115000"/>
              </a:lnSpc>
              <a:spcBef>
                <a:spcPts val="0"/>
              </a:spcBef>
              <a:spcAft>
                <a:spcPts val="0"/>
              </a:spcAft>
              <a:buClr>
                <a:schemeClr val="dk2"/>
              </a:buClr>
              <a:buSzPts val="1100"/>
              <a:buChar char="■"/>
              <a:defRPr sz="1400">
                <a:solidFill>
                  <a:schemeClr val="dk2"/>
                </a:solidFill>
              </a:defRPr>
            </a:lvl9pPr>
          </a:lstStyle>
          <a:p>
            <a:endParaRPr/>
          </a:p>
        </p:txBody>
      </p:sp>
      <p:sp>
        <p:nvSpPr>
          <p:cNvPr id="321" name="Google Shape;321;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7">
  <p:cSld name="AUTOLAYOUT_14">
    <p:bg>
      <p:bgPr>
        <a:solidFill>
          <a:srgbClr val="FFFFFF"/>
        </a:solidFill>
        <a:effectLst/>
      </p:bgPr>
    </p:bg>
    <p:spTree>
      <p:nvGrpSpPr>
        <p:cNvPr id="1" name="Shape 322"/>
        <p:cNvGrpSpPr/>
        <p:nvPr/>
      </p:nvGrpSpPr>
      <p:grpSpPr>
        <a:xfrm>
          <a:off x="0" y="0"/>
          <a:ext cx="0" cy="0"/>
          <a:chOff x="0" y="0"/>
          <a:chExt cx="0" cy="0"/>
        </a:xfrm>
      </p:grpSpPr>
      <p:sp>
        <p:nvSpPr>
          <p:cNvPr id="323" name="Google Shape;323;p19"/>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txBox="1">
            <a:spLocks noGrp="1"/>
          </p:cNvSpPr>
          <p:nvPr>
            <p:ph type="title"/>
          </p:nvPr>
        </p:nvSpPr>
        <p:spPr>
          <a:xfrm>
            <a:off x="291875" y="406900"/>
            <a:ext cx="4813500" cy="13887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Clr>
                <a:schemeClr val="dk1"/>
              </a:buClr>
              <a:buSzPts val="3000"/>
              <a:buNone/>
              <a:defRPr sz="3000">
                <a:solidFill>
                  <a:schemeClr val="lt2"/>
                </a:solidFill>
              </a:defRPr>
            </a:lvl1pPr>
            <a:lvl2pPr lvl="1" algn="l" rtl="0">
              <a:lnSpc>
                <a:spcPct val="100000"/>
              </a:lnSpc>
              <a:spcBef>
                <a:spcPts val="0"/>
              </a:spcBef>
              <a:spcAft>
                <a:spcPts val="0"/>
              </a:spcAft>
              <a:buClr>
                <a:schemeClr val="dk1"/>
              </a:buClr>
              <a:buSzPts val="3000"/>
              <a:buNone/>
              <a:defRPr sz="3000">
                <a:solidFill>
                  <a:schemeClr val="lt2"/>
                </a:solidFill>
              </a:defRPr>
            </a:lvl2pPr>
            <a:lvl3pPr lvl="2" algn="l" rtl="0">
              <a:lnSpc>
                <a:spcPct val="100000"/>
              </a:lnSpc>
              <a:spcBef>
                <a:spcPts val="0"/>
              </a:spcBef>
              <a:spcAft>
                <a:spcPts val="0"/>
              </a:spcAft>
              <a:buClr>
                <a:schemeClr val="dk1"/>
              </a:buClr>
              <a:buSzPts val="3000"/>
              <a:buNone/>
              <a:defRPr sz="3000">
                <a:solidFill>
                  <a:schemeClr val="lt2"/>
                </a:solidFill>
              </a:defRPr>
            </a:lvl3pPr>
            <a:lvl4pPr lvl="3" algn="l" rtl="0">
              <a:lnSpc>
                <a:spcPct val="100000"/>
              </a:lnSpc>
              <a:spcBef>
                <a:spcPts val="0"/>
              </a:spcBef>
              <a:spcAft>
                <a:spcPts val="0"/>
              </a:spcAft>
              <a:buClr>
                <a:schemeClr val="dk1"/>
              </a:buClr>
              <a:buSzPts val="3000"/>
              <a:buNone/>
              <a:defRPr sz="3000">
                <a:solidFill>
                  <a:schemeClr val="lt2"/>
                </a:solidFill>
              </a:defRPr>
            </a:lvl4pPr>
            <a:lvl5pPr lvl="4" algn="l" rtl="0">
              <a:lnSpc>
                <a:spcPct val="100000"/>
              </a:lnSpc>
              <a:spcBef>
                <a:spcPts val="0"/>
              </a:spcBef>
              <a:spcAft>
                <a:spcPts val="0"/>
              </a:spcAft>
              <a:buClr>
                <a:schemeClr val="dk1"/>
              </a:buClr>
              <a:buSzPts val="3000"/>
              <a:buNone/>
              <a:defRPr sz="3000">
                <a:solidFill>
                  <a:schemeClr val="lt2"/>
                </a:solidFill>
              </a:defRPr>
            </a:lvl5pPr>
            <a:lvl6pPr lvl="5" algn="l" rtl="0">
              <a:lnSpc>
                <a:spcPct val="100000"/>
              </a:lnSpc>
              <a:spcBef>
                <a:spcPts val="0"/>
              </a:spcBef>
              <a:spcAft>
                <a:spcPts val="0"/>
              </a:spcAft>
              <a:buClr>
                <a:schemeClr val="dk1"/>
              </a:buClr>
              <a:buSzPts val="3000"/>
              <a:buNone/>
              <a:defRPr sz="3000">
                <a:solidFill>
                  <a:schemeClr val="lt2"/>
                </a:solidFill>
              </a:defRPr>
            </a:lvl6pPr>
            <a:lvl7pPr lvl="6" algn="l" rtl="0">
              <a:lnSpc>
                <a:spcPct val="100000"/>
              </a:lnSpc>
              <a:spcBef>
                <a:spcPts val="0"/>
              </a:spcBef>
              <a:spcAft>
                <a:spcPts val="0"/>
              </a:spcAft>
              <a:buClr>
                <a:schemeClr val="dk1"/>
              </a:buClr>
              <a:buSzPts val="3000"/>
              <a:buNone/>
              <a:defRPr sz="3000">
                <a:solidFill>
                  <a:schemeClr val="lt2"/>
                </a:solidFill>
              </a:defRPr>
            </a:lvl7pPr>
            <a:lvl8pPr lvl="7" algn="l" rtl="0">
              <a:lnSpc>
                <a:spcPct val="100000"/>
              </a:lnSpc>
              <a:spcBef>
                <a:spcPts val="0"/>
              </a:spcBef>
              <a:spcAft>
                <a:spcPts val="0"/>
              </a:spcAft>
              <a:buClr>
                <a:schemeClr val="dk1"/>
              </a:buClr>
              <a:buSzPts val="3000"/>
              <a:buNone/>
              <a:defRPr sz="3000">
                <a:solidFill>
                  <a:schemeClr val="lt2"/>
                </a:solidFill>
              </a:defRPr>
            </a:lvl8pPr>
            <a:lvl9pPr lvl="8" algn="l" rtl="0">
              <a:lnSpc>
                <a:spcPct val="100000"/>
              </a:lnSpc>
              <a:spcBef>
                <a:spcPts val="0"/>
              </a:spcBef>
              <a:spcAft>
                <a:spcPts val="0"/>
              </a:spcAft>
              <a:buClr>
                <a:schemeClr val="dk1"/>
              </a:buClr>
              <a:buSzPts val="3000"/>
              <a:buNone/>
              <a:defRPr sz="3000">
                <a:solidFill>
                  <a:schemeClr val="lt2"/>
                </a:solidFill>
              </a:defRPr>
            </a:lvl9pPr>
          </a:lstStyle>
          <a:p>
            <a:endParaRPr/>
          </a:p>
        </p:txBody>
      </p:sp>
      <p:sp>
        <p:nvSpPr>
          <p:cNvPr id="325" name="Google Shape;325;p19"/>
          <p:cNvSpPr txBox="1">
            <a:spLocks noGrp="1"/>
          </p:cNvSpPr>
          <p:nvPr>
            <p:ph type="body" idx="1"/>
          </p:nvPr>
        </p:nvSpPr>
        <p:spPr>
          <a:xfrm>
            <a:off x="291975" y="1854951"/>
            <a:ext cx="4813500" cy="2577000"/>
          </a:xfrm>
          <a:prstGeom prst="rect">
            <a:avLst/>
          </a:prstGeom>
          <a:noFill/>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0"/>
              </a:spcBef>
              <a:spcAft>
                <a:spcPts val="0"/>
              </a:spcAft>
              <a:buClr>
                <a:schemeClr val="dk2"/>
              </a:buClr>
              <a:buSzPts val="1100"/>
              <a:buChar char="○"/>
              <a:defRPr sz="1400">
                <a:solidFill>
                  <a:schemeClr val="dk2"/>
                </a:solidFill>
              </a:defRPr>
            </a:lvl2pPr>
            <a:lvl3pPr marL="1371600" lvl="2" indent="-298450" algn="l" rtl="0">
              <a:lnSpc>
                <a:spcPct val="115000"/>
              </a:lnSpc>
              <a:spcBef>
                <a:spcPts val="0"/>
              </a:spcBef>
              <a:spcAft>
                <a:spcPts val="0"/>
              </a:spcAft>
              <a:buClr>
                <a:schemeClr val="dk2"/>
              </a:buClr>
              <a:buSzPts val="1100"/>
              <a:buChar char="■"/>
              <a:defRPr sz="1400">
                <a:solidFill>
                  <a:schemeClr val="dk2"/>
                </a:solidFill>
              </a:defRPr>
            </a:lvl3pPr>
            <a:lvl4pPr marL="1828800" lvl="3" indent="-298450" algn="l" rtl="0">
              <a:lnSpc>
                <a:spcPct val="115000"/>
              </a:lnSpc>
              <a:spcBef>
                <a:spcPts val="0"/>
              </a:spcBef>
              <a:spcAft>
                <a:spcPts val="0"/>
              </a:spcAft>
              <a:buClr>
                <a:schemeClr val="dk2"/>
              </a:buClr>
              <a:buSzPts val="1100"/>
              <a:buChar char="●"/>
              <a:defRPr sz="1400">
                <a:solidFill>
                  <a:schemeClr val="dk2"/>
                </a:solidFill>
              </a:defRPr>
            </a:lvl4pPr>
            <a:lvl5pPr marL="2286000" lvl="4" indent="-298450" algn="l" rtl="0">
              <a:lnSpc>
                <a:spcPct val="115000"/>
              </a:lnSpc>
              <a:spcBef>
                <a:spcPts val="0"/>
              </a:spcBef>
              <a:spcAft>
                <a:spcPts val="0"/>
              </a:spcAft>
              <a:buClr>
                <a:schemeClr val="dk2"/>
              </a:buClr>
              <a:buSzPts val="1100"/>
              <a:buChar char="○"/>
              <a:defRPr sz="1400">
                <a:solidFill>
                  <a:schemeClr val="dk2"/>
                </a:solidFill>
              </a:defRPr>
            </a:lvl5pPr>
            <a:lvl6pPr marL="2743200" lvl="5" indent="-298450" algn="l" rtl="0">
              <a:lnSpc>
                <a:spcPct val="115000"/>
              </a:lnSpc>
              <a:spcBef>
                <a:spcPts val="0"/>
              </a:spcBef>
              <a:spcAft>
                <a:spcPts val="0"/>
              </a:spcAft>
              <a:buClr>
                <a:schemeClr val="dk2"/>
              </a:buClr>
              <a:buSzPts val="1100"/>
              <a:buChar char="■"/>
              <a:defRPr sz="1400">
                <a:solidFill>
                  <a:schemeClr val="dk2"/>
                </a:solidFill>
              </a:defRPr>
            </a:lvl6pPr>
            <a:lvl7pPr marL="3200400" lvl="6" indent="-298450" algn="l" rtl="0">
              <a:lnSpc>
                <a:spcPct val="115000"/>
              </a:lnSpc>
              <a:spcBef>
                <a:spcPts val="0"/>
              </a:spcBef>
              <a:spcAft>
                <a:spcPts val="0"/>
              </a:spcAft>
              <a:buClr>
                <a:schemeClr val="dk2"/>
              </a:buClr>
              <a:buSzPts val="1100"/>
              <a:buChar char="●"/>
              <a:defRPr sz="1400">
                <a:solidFill>
                  <a:schemeClr val="dk2"/>
                </a:solidFill>
              </a:defRPr>
            </a:lvl7pPr>
            <a:lvl8pPr marL="3657600" lvl="7" indent="-298450" algn="l" rtl="0">
              <a:lnSpc>
                <a:spcPct val="115000"/>
              </a:lnSpc>
              <a:spcBef>
                <a:spcPts val="0"/>
              </a:spcBef>
              <a:spcAft>
                <a:spcPts val="0"/>
              </a:spcAft>
              <a:buClr>
                <a:schemeClr val="dk2"/>
              </a:buClr>
              <a:buSzPts val="1100"/>
              <a:buChar char="○"/>
              <a:defRPr sz="1400">
                <a:solidFill>
                  <a:schemeClr val="dk2"/>
                </a:solidFill>
              </a:defRPr>
            </a:lvl8pPr>
            <a:lvl9pPr marL="4114800" lvl="8" indent="-298450" algn="l" rtl="0">
              <a:lnSpc>
                <a:spcPct val="115000"/>
              </a:lnSpc>
              <a:spcBef>
                <a:spcPts val="0"/>
              </a:spcBef>
              <a:spcAft>
                <a:spcPts val="0"/>
              </a:spcAft>
              <a:buClr>
                <a:schemeClr val="dk2"/>
              </a:buClr>
              <a:buSzPts val="1100"/>
              <a:buChar char="■"/>
              <a:defRPr sz="1400">
                <a:solidFill>
                  <a:schemeClr val="dk2"/>
                </a:solidFill>
              </a:defRPr>
            </a:lvl9pPr>
          </a:lstStyle>
          <a:p>
            <a:endParaRPr/>
          </a:p>
        </p:txBody>
      </p:sp>
      <p:sp>
        <p:nvSpPr>
          <p:cNvPr id="326" name="Google Shape;326;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6">
  <p:cSld name="AUTOLAYOUT_13">
    <p:bg>
      <p:bgPr>
        <a:solidFill>
          <a:srgbClr val="FFFFFF"/>
        </a:solidFill>
        <a:effectLst/>
      </p:bgPr>
    </p:bg>
    <p:spTree>
      <p:nvGrpSpPr>
        <p:cNvPr id="1" name="Shape 327"/>
        <p:cNvGrpSpPr/>
        <p:nvPr/>
      </p:nvGrpSpPr>
      <p:grpSpPr>
        <a:xfrm>
          <a:off x="0" y="0"/>
          <a:ext cx="0" cy="0"/>
          <a:chOff x="0" y="0"/>
          <a:chExt cx="0" cy="0"/>
        </a:xfrm>
      </p:grpSpPr>
      <p:sp>
        <p:nvSpPr>
          <p:cNvPr id="328" name="Google Shape;328;p2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txBox="1">
            <a:spLocks noGrp="1"/>
          </p:cNvSpPr>
          <p:nvPr>
            <p:ph type="title"/>
          </p:nvPr>
        </p:nvSpPr>
        <p:spPr>
          <a:xfrm>
            <a:off x="291875" y="406900"/>
            <a:ext cx="4813500" cy="13887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Clr>
                <a:schemeClr val="dk1"/>
              </a:buClr>
              <a:buSzPts val="3000"/>
              <a:buNone/>
              <a:defRPr sz="3000">
                <a:solidFill>
                  <a:schemeClr val="lt2"/>
                </a:solidFill>
              </a:defRPr>
            </a:lvl1pPr>
            <a:lvl2pPr lvl="1" algn="l" rtl="0">
              <a:lnSpc>
                <a:spcPct val="100000"/>
              </a:lnSpc>
              <a:spcBef>
                <a:spcPts val="0"/>
              </a:spcBef>
              <a:spcAft>
                <a:spcPts val="0"/>
              </a:spcAft>
              <a:buClr>
                <a:schemeClr val="dk1"/>
              </a:buClr>
              <a:buSzPts val="3000"/>
              <a:buNone/>
              <a:defRPr sz="3000">
                <a:solidFill>
                  <a:schemeClr val="lt2"/>
                </a:solidFill>
              </a:defRPr>
            </a:lvl2pPr>
            <a:lvl3pPr lvl="2" algn="l" rtl="0">
              <a:lnSpc>
                <a:spcPct val="100000"/>
              </a:lnSpc>
              <a:spcBef>
                <a:spcPts val="0"/>
              </a:spcBef>
              <a:spcAft>
                <a:spcPts val="0"/>
              </a:spcAft>
              <a:buClr>
                <a:schemeClr val="dk1"/>
              </a:buClr>
              <a:buSzPts val="3000"/>
              <a:buNone/>
              <a:defRPr sz="3000">
                <a:solidFill>
                  <a:schemeClr val="lt2"/>
                </a:solidFill>
              </a:defRPr>
            </a:lvl3pPr>
            <a:lvl4pPr lvl="3" algn="l" rtl="0">
              <a:lnSpc>
                <a:spcPct val="100000"/>
              </a:lnSpc>
              <a:spcBef>
                <a:spcPts val="0"/>
              </a:spcBef>
              <a:spcAft>
                <a:spcPts val="0"/>
              </a:spcAft>
              <a:buClr>
                <a:schemeClr val="dk1"/>
              </a:buClr>
              <a:buSzPts val="3000"/>
              <a:buNone/>
              <a:defRPr sz="3000">
                <a:solidFill>
                  <a:schemeClr val="lt2"/>
                </a:solidFill>
              </a:defRPr>
            </a:lvl4pPr>
            <a:lvl5pPr lvl="4" algn="l" rtl="0">
              <a:lnSpc>
                <a:spcPct val="100000"/>
              </a:lnSpc>
              <a:spcBef>
                <a:spcPts val="0"/>
              </a:spcBef>
              <a:spcAft>
                <a:spcPts val="0"/>
              </a:spcAft>
              <a:buClr>
                <a:schemeClr val="dk1"/>
              </a:buClr>
              <a:buSzPts val="3000"/>
              <a:buNone/>
              <a:defRPr sz="3000">
                <a:solidFill>
                  <a:schemeClr val="lt2"/>
                </a:solidFill>
              </a:defRPr>
            </a:lvl5pPr>
            <a:lvl6pPr lvl="5" algn="l" rtl="0">
              <a:lnSpc>
                <a:spcPct val="100000"/>
              </a:lnSpc>
              <a:spcBef>
                <a:spcPts val="0"/>
              </a:spcBef>
              <a:spcAft>
                <a:spcPts val="0"/>
              </a:spcAft>
              <a:buClr>
                <a:schemeClr val="dk1"/>
              </a:buClr>
              <a:buSzPts val="3000"/>
              <a:buNone/>
              <a:defRPr sz="3000">
                <a:solidFill>
                  <a:schemeClr val="lt2"/>
                </a:solidFill>
              </a:defRPr>
            </a:lvl6pPr>
            <a:lvl7pPr lvl="6" algn="l" rtl="0">
              <a:lnSpc>
                <a:spcPct val="100000"/>
              </a:lnSpc>
              <a:spcBef>
                <a:spcPts val="0"/>
              </a:spcBef>
              <a:spcAft>
                <a:spcPts val="0"/>
              </a:spcAft>
              <a:buClr>
                <a:schemeClr val="dk1"/>
              </a:buClr>
              <a:buSzPts val="3000"/>
              <a:buNone/>
              <a:defRPr sz="3000">
                <a:solidFill>
                  <a:schemeClr val="lt2"/>
                </a:solidFill>
              </a:defRPr>
            </a:lvl7pPr>
            <a:lvl8pPr lvl="7" algn="l" rtl="0">
              <a:lnSpc>
                <a:spcPct val="100000"/>
              </a:lnSpc>
              <a:spcBef>
                <a:spcPts val="0"/>
              </a:spcBef>
              <a:spcAft>
                <a:spcPts val="0"/>
              </a:spcAft>
              <a:buClr>
                <a:schemeClr val="dk1"/>
              </a:buClr>
              <a:buSzPts val="3000"/>
              <a:buNone/>
              <a:defRPr sz="3000">
                <a:solidFill>
                  <a:schemeClr val="lt2"/>
                </a:solidFill>
              </a:defRPr>
            </a:lvl8pPr>
            <a:lvl9pPr lvl="8" algn="l" rtl="0">
              <a:lnSpc>
                <a:spcPct val="100000"/>
              </a:lnSpc>
              <a:spcBef>
                <a:spcPts val="0"/>
              </a:spcBef>
              <a:spcAft>
                <a:spcPts val="0"/>
              </a:spcAft>
              <a:buClr>
                <a:schemeClr val="dk1"/>
              </a:buClr>
              <a:buSzPts val="3000"/>
              <a:buNone/>
              <a:defRPr sz="3000">
                <a:solidFill>
                  <a:schemeClr val="lt2"/>
                </a:solidFill>
              </a:defRPr>
            </a:lvl9pPr>
          </a:lstStyle>
          <a:p>
            <a:endParaRPr/>
          </a:p>
        </p:txBody>
      </p:sp>
      <p:sp>
        <p:nvSpPr>
          <p:cNvPr id="330" name="Google Shape;330;p20"/>
          <p:cNvSpPr txBox="1">
            <a:spLocks noGrp="1"/>
          </p:cNvSpPr>
          <p:nvPr>
            <p:ph type="body" idx="1"/>
          </p:nvPr>
        </p:nvSpPr>
        <p:spPr>
          <a:xfrm>
            <a:off x="291975" y="1854951"/>
            <a:ext cx="4813500" cy="2577000"/>
          </a:xfrm>
          <a:prstGeom prst="rect">
            <a:avLst/>
          </a:prstGeom>
          <a:noFill/>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0"/>
              </a:spcBef>
              <a:spcAft>
                <a:spcPts val="0"/>
              </a:spcAft>
              <a:buClr>
                <a:schemeClr val="dk2"/>
              </a:buClr>
              <a:buSzPts val="1100"/>
              <a:buChar char="○"/>
              <a:defRPr sz="1400">
                <a:solidFill>
                  <a:schemeClr val="dk2"/>
                </a:solidFill>
              </a:defRPr>
            </a:lvl2pPr>
            <a:lvl3pPr marL="1371600" lvl="2" indent="-298450" algn="l" rtl="0">
              <a:lnSpc>
                <a:spcPct val="115000"/>
              </a:lnSpc>
              <a:spcBef>
                <a:spcPts val="0"/>
              </a:spcBef>
              <a:spcAft>
                <a:spcPts val="0"/>
              </a:spcAft>
              <a:buClr>
                <a:schemeClr val="dk2"/>
              </a:buClr>
              <a:buSzPts val="1100"/>
              <a:buChar char="■"/>
              <a:defRPr sz="1400">
                <a:solidFill>
                  <a:schemeClr val="dk2"/>
                </a:solidFill>
              </a:defRPr>
            </a:lvl3pPr>
            <a:lvl4pPr marL="1828800" lvl="3" indent="-298450" algn="l" rtl="0">
              <a:lnSpc>
                <a:spcPct val="115000"/>
              </a:lnSpc>
              <a:spcBef>
                <a:spcPts val="0"/>
              </a:spcBef>
              <a:spcAft>
                <a:spcPts val="0"/>
              </a:spcAft>
              <a:buClr>
                <a:schemeClr val="dk2"/>
              </a:buClr>
              <a:buSzPts val="1100"/>
              <a:buChar char="●"/>
              <a:defRPr sz="1400">
                <a:solidFill>
                  <a:schemeClr val="dk2"/>
                </a:solidFill>
              </a:defRPr>
            </a:lvl4pPr>
            <a:lvl5pPr marL="2286000" lvl="4" indent="-298450" algn="l" rtl="0">
              <a:lnSpc>
                <a:spcPct val="115000"/>
              </a:lnSpc>
              <a:spcBef>
                <a:spcPts val="0"/>
              </a:spcBef>
              <a:spcAft>
                <a:spcPts val="0"/>
              </a:spcAft>
              <a:buClr>
                <a:schemeClr val="dk2"/>
              </a:buClr>
              <a:buSzPts val="1100"/>
              <a:buChar char="○"/>
              <a:defRPr sz="1400">
                <a:solidFill>
                  <a:schemeClr val="dk2"/>
                </a:solidFill>
              </a:defRPr>
            </a:lvl5pPr>
            <a:lvl6pPr marL="2743200" lvl="5" indent="-298450" algn="l" rtl="0">
              <a:lnSpc>
                <a:spcPct val="115000"/>
              </a:lnSpc>
              <a:spcBef>
                <a:spcPts val="0"/>
              </a:spcBef>
              <a:spcAft>
                <a:spcPts val="0"/>
              </a:spcAft>
              <a:buClr>
                <a:schemeClr val="dk2"/>
              </a:buClr>
              <a:buSzPts val="1100"/>
              <a:buChar char="■"/>
              <a:defRPr sz="1400">
                <a:solidFill>
                  <a:schemeClr val="dk2"/>
                </a:solidFill>
              </a:defRPr>
            </a:lvl6pPr>
            <a:lvl7pPr marL="3200400" lvl="6" indent="-298450" algn="l" rtl="0">
              <a:lnSpc>
                <a:spcPct val="115000"/>
              </a:lnSpc>
              <a:spcBef>
                <a:spcPts val="0"/>
              </a:spcBef>
              <a:spcAft>
                <a:spcPts val="0"/>
              </a:spcAft>
              <a:buClr>
                <a:schemeClr val="dk2"/>
              </a:buClr>
              <a:buSzPts val="1100"/>
              <a:buChar char="●"/>
              <a:defRPr sz="1400">
                <a:solidFill>
                  <a:schemeClr val="dk2"/>
                </a:solidFill>
              </a:defRPr>
            </a:lvl7pPr>
            <a:lvl8pPr marL="3657600" lvl="7" indent="-298450" algn="l" rtl="0">
              <a:lnSpc>
                <a:spcPct val="115000"/>
              </a:lnSpc>
              <a:spcBef>
                <a:spcPts val="0"/>
              </a:spcBef>
              <a:spcAft>
                <a:spcPts val="0"/>
              </a:spcAft>
              <a:buClr>
                <a:schemeClr val="dk2"/>
              </a:buClr>
              <a:buSzPts val="1100"/>
              <a:buChar char="○"/>
              <a:defRPr sz="1400">
                <a:solidFill>
                  <a:schemeClr val="dk2"/>
                </a:solidFill>
              </a:defRPr>
            </a:lvl8pPr>
            <a:lvl9pPr marL="4114800" lvl="8" indent="-298450" algn="l" rtl="0">
              <a:lnSpc>
                <a:spcPct val="115000"/>
              </a:lnSpc>
              <a:spcBef>
                <a:spcPts val="0"/>
              </a:spcBef>
              <a:spcAft>
                <a:spcPts val="0"/>
              </a:spcAft>
              <a:buClr>
                <a:schemeClr val="dk2"/>
              </a:buClr>
              <a:buSzPts val="1100"/>
              <a:buChar char="■"/>
              <a:defRPr sz="1400">
                <a:solidFill>
                  <a:schemeClr val="dk2"/>
                </a:solidFill>
              </a:defRPr>
            </a:lvl9pPr>
          </a:lstStyle>
          <a:p>
            <a:endParaRPr/>
          </a:p>
        </p:txBody>
      </p:sp>
      <p:sp>
        <p:nvSpPr>
          <p:cNvPr id="331" name="Google Shape;331;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5">
  <p:cSld name="AUTOLAYOUT_12">
    <p:bg>
      <p:bgPr>
        <a:solidFill>
          <a:srgbClr val="FFFFFF"/>
        </a:solidFill>
        <a:effectLst/>
      </p:bgPr>
    </p:bg>
    <p:spTree>
      <p:nvGrpSpPr>
        <p:cNvPr id="1" name="Shape 332"/>
        <p:cNvGrpSpPr/>
        <p:nvPr/>
      </p:nvGrpSpPr>
      <p:grpSpPr>
        <a:xfrm>
          <a:off x="0" y="0"/>
          <a:ext cx="0" cy="0"/>
          <a:chOff x="0" y="0"/>
          <a:chExt cx="0" cy="0"/>
        </a:xfrm>
      </p:grpSpPr>
      <p:sp>
        <p:nvSpPr>
          <p:cNvPr id="333" name="Google Shape;333;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txBox="1">
            <a:spLocks noGrp="1"/>
          </p:cNvSpPr>
          <p:nvPr>
            <p:ph type="title"/>
          </p:nvPr>
        </p:nvSpPr>
        <p:spPr>
          <a:xfrm rot="-5400000">
            <a:off x="-620225" y="1797500"/>
            <a:ext cx="4064100" cy="1506900"/>
          </a:xfrm>
          <a:prstGeom prst="rect">
            <a:avLst/>
          </a:prstGeom>
          <a:noFill/>
        </p:spPr>
        <p:txBody>
          <a:bodyPr spcFirstLastPara="1" wrap="square" lIns="91425" tIns="91425" rIns="91425" bIns="91425" anchor="b" anchorCtr="0">
            <a:normAutofit/>
          </a:bodyPr>
          <a:lstStyle>
            <a:lvl1pPr lvl="0" algn="r" rtl="0">
              <a:lnSpc>
                <a:spcPct val="100000"/>
              </a:lnSpc>
              <a:spcBef>
                <a:spcPts val="0"/>
              </a:spcBef>
              <a:spcAft>
                <a:spcPts val="0"/>
              </a:spcAft>
              <a:buClr>
                <a:schemeClr val="dk1"/>
              </a:buClr>
              <a:buSzPts val="4800"/>
              <a:buNone/>
              <a:defRPr sz="4800" b="1">
                <a:solidFill>
                  <a:srgbClr val="284F7D"/>
                </a:solidFill>
              </a:defRPr>
            </a:lvl1pPr>
            <a:lvl2pPr lvl="1" algn="r" rtl="0">
              <a:lnSpc>
                <a:spcPct val="100000"/>
              </a:lnSpc>
              <a:spcBef>
                <a:spcPts val="0"/>
              </a:spcBef>
              <a:spcAft>
                <a:spcPts val="0"/>
              </a:spcAft>
              <a:buClr>
                <a:schemeClr val="dk1"/>
              </a:buClr>
              <a:buSzPts val="4800"/>
              <a:buNone/>
              <a:defRPr sz="4800" b="1">
                <a:solidFill>
                  <a:srgbClr val="284F7D"/>
                </a:solidFill>
              </a:defRPr>
            </a:lvl2pPr>
            <a:lvl3pPr lvl="2" algn="r" rtl="0">
              <a:lnSpc>
                <a:spcPct val="100000"/>
              </a:lnSpc>
              <a:spcBef>
                <a:spcPts val="0"/>
              </a:spcBef>
              <a:spcAft>
                <a:spcPts val="0"/>
              </a:spcAft>
              <a:buClr>
                <a:schemeClr val="dk1"/>
              </a:buClr>
              <a:buSzPts val="4800"/>
              <a:buNone/>
              <a:defRPr sz="4800" b="1">
                <a:solidFill>
                  <a:srgbClr val="284F7D"/>
                </a:solidFill>
              </a:defRPr>
            </a:lvl3pPr>
            <a:lvl4pPr lvl="3" algn="r" rtl="0">
              <a:lnSpc>
                <a:spcPct val="100000"/>
              </a:lnSpc>
              <a:spcBef>
                <a:spcPts val="0"/>
              </a:spcBef>
              <a:spcAft>
                <a:spcPts val="0"/>
              </a:spcAft>
              <a:buClr>
                <a:schemeClr val="dk1"/>
              </a:buClr>
              <a:buSzPts val="4800"/>
              <a:buNone/>
              <a:defRPr sz="4800" b="1">
                <a:solidFill>
                  <a:srgbClr val="284F7D"/>
                </a:solidFill>
              </a:defRPr>
            </a:lvl4pPr>
            <a:lvl5pPr lvl="4" algn="r" rtl="0">
              <a:lnSpc>
                <a:spcPct val="100000"/>
              </a:lnSpc>
              <a:spcBef>
                <a:spcPts val="0"/>
              </a:spcBef>
              <a:spcAft>
                <a:spcPts val="0"/>
              </a:spcAft>
              <a:buClr>
                <a:schemeClr val="dk1"/>
              </a:buClr>
              <a:buSzPts val="4800"/>
              <a:buNone/>
              <a:defRPr sz="4800" b="1">
                <a:solidFill>
                  <a:srgbClr val="284F7D"/>
                </a:solidFill>
              </a:defRPr>
            </a:lvl5pPr>
            <a:lvl6pPr lvl="5" algn="r" rtl="0">
              <a:lnSpc>
                <a:spcPct val="100000"/>
              </a:lnSpc>
              <a:spcBef>
                <a:spcPts val="0"/>
              </a:spcBef>
              <a:spcAft>
                <a:spcPts val="0"/>
              </a:spcAft>
              <a:buClr>
                <a:schemeClr val="dk1"/>
              </a:buClr>
              <a:buSzPts val="4800"/>
              <a:buNone/>
              <a:defRPr sz="4800" b="1">
                <a:solidFill>
                  <a:srgbClr val="284F7D"/>
                </a:solidFill>
              </a:defRPr>
            </a:lvl6pPr>
            <a:lvl7pPr lvl="6" algn="r" rtl="0">
              <a:lnSpc>
                <a:spcPct val="100000"/>
              </a:lnSpc>
              <a:spcBef>
                <a:spcPts val="0"/>
              </a:spcBef>
              <a:spcAft>
                <a:spcPts val="0"/>
              </a:spcAft>
              <a:buClr>
                <a:schemeClr val="dk1"/>
              </a:buClr>
              <a:buSzPts val="4800"/>
              <a:buNone/>
              <a:defRPr sz="4800" b="1">
                <a:solidFill>
                  <a:srgbClr val="284F7D"/>
                </a:solidFill>
              </a:defRPr>
            </a:lvl7pPr>
            <a:lvl8pPr lvl="7" algn="r" rtl="0">
              <a:lnSpc>
                <a:spcPct val="100000"/>
              </a:lnSpc>
              <a:spcBef>
                <a:spcPts val="0"/>
              </a:spcBef>
              <a:spcAft>
                <a:spcPts val="0"/>
              </a:spcAft>
              <a:buClr>
                <a:schemeClr val="dk1"/>
              </a:buClr>
              <a:buSzPts val="4800"/>
              <a:buNone/>
              <a:defRPr sz="4800" b="1">
                <a:solidFill>
                  <a:srgbClr val="284F7D"/>
                </a:solidFill>
              </a:defRPr>
            </a:lvl8pPr>
            <a:lvl9pPr lvl="8" algn="r" rtl="0">
              <a:lnSpc>
                <a:spcPct val="100000"/>
              </a:lnSpc>
              <a:spcBef>
                <a:spcPts val="0"/>
              </a:spcBef>
              <a:spcAft>
                <a:spcPts val="0"/>
              </a:spcAft>
              <a:buClr>
                <a:schemeClr val="dk1"/>
              </a:buClr>
              <a:buSzPts val="4800"/>
              <a:buNone/>
              <a:defRPr sz="4800" b="1">
                <a:solidFill>
                  <a:srgbClr val="284F7D"/>
                </a:solidFill>
              </a:defRPr>
            </a:lvl9pPr>
          </a:lstStyle>
          <a:p>
            <a:endParaRPr/>
          </a:p>
        </p:txBody>
      </p:sp>
      <p:sp>
        <p:nvSpPr>
          <p:cNvPr id="335" name="Google Shape;335;p21"/>
          <p:cNvSpPr txBox="1">
            <a:spLocks noGrp="1"/>
          </p:cNvSpPr>
          <p:nvPr>
            <p:ph type="body" idx="1"/>
          </p:nvPr>
        </p:nvSpPr>
        <p:spPr>
          <a:xfrm>
            <a:off x="2601000" y="518875"/>
            <a:ext cx="5913300" cy="4064100"/>
          </a:xfrm>
          <a:prstGeom prst="rect">
            <a:avLst/>
          </a:prstGeom>
          <a:noFill/>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0"/>
              </a:spcBef>
              <a:spcAft>
                <a:spcPts val="0"/>
              </a:spcAft>
              <a:buClr>
                <a:schemeClr val="dk2"/>
              </a:buClr>
              <a:buSzPts val="1100"/>
              <a:buChar char="○"/>
              <a:defRPr sz="1400">
                <a:solidFill>
                  <a:schemeClr val="dk2"/>
                </a:solidFill>
              </a:defRPr>
            </a:lvl2pPr>
            <a:lvl3pPr marL="1371600" lvl="2" indent="-298450" algn="l" rtl="0">
              <a:lnSpc>
                <a:spcPct val="115000"/>
              </a:lnSpc>
              <a:spcBef>
                <a:spcPts val="0"/>
              </a:spcBef>
              <a:spcAft>
                <a:spcPts val="0"/>
              </a:spcAft>
              <a:buClr>
                <a:schemeClr val="dk2"/>
              </a:buClr>
              <a:buSzPts val="1100"/>
              <a:buChar char="■"/>
              <a:defRPr sz="1400">
                <a:solidFill>
                  <a:schemeClr val="dk2"/>
                </a:solidFill>
              </a:defRPr>
            </a:lvl3pPr>
            <a:lvl4pPr marL="1828800" lvl="3" indent="-298450" algn="l" rtl="0">
              <a:lnSpc>
                <a:spcPct val="115000"/>
              </a:lnSpc>
              <a:spcBef>
                <a:spcPts val="0"/>
              </a:spcBef>
              <a:spcAft>
                <a:spcPts val="0"/>
              </a:spcAft>
              <a:buClr>
                <a:schemeClr val="dk2"/>
              </a:buClr>
              <a:buSzPts val="1100"/>
              <a:buChar char="●"/>
              <a:defRPr sz="1400">
                <a:solidFill>
                  <a:schemeClr val="dk2"/>
                </a:solidFill>
              </a:defRPr>
            </a:lvl4pPr>
            <a:lvl5pPr marL="2286000" lvl="4" indent="-298450" algn="l" rtl="0">
              <a:lnSpc>
                <a:spcPct val="115000"/>
              </a:lnSpc>
              <a:spcBef>
                <a:spcPts val="0"/>
              </a:spcBef>
              <a:spcAft>
                <a:spcPts val="0"/>
              </a:spcAft>
              <a:buClr>
                <a:schemeClr val="dk2"/>
              </a:buClr>
              <a:buSzPts val="1100"/>
              <a:buChar char="○"/>
              <a:defRPr sz="1400">
                <a:solidFill>
                  <a:schemeClr val="dk2"/>
                </a:solidFill>
              </a:defRPr>
            </a:lvl5pPr>
            <a:lvl6pPr marL="2743200" lvl="5" indent="-298450" algn="l" rtl="0">
              <a:lnSpc>
                <a:spcPct val="115000"/>
              </a:lnSpc>
              <a:spcBef>
                <a:spcPts val="0"/>
              </a:spcBef>
              <a:spcAft>
                <a:spcPts val="0"/>
              </a:spcAft>
              <a:buClr>
                <a:schemeClr val="dk2"/>
              </a:buClr>
              <a:buSzPts val="1100"/>
              <a:buChar char="■"/>
              <a:defRPr sz="1400">
                <a:solidFill>
                  <a:schemeClr val="dk2"/>
                </a:solidFill>
              </a:defRPr>
            </a:lvl6pPr>
            <a:lvl7pPr marL="3200400" lvl="6" indent="-298450" algn="l" rtl="0">
              <a:lnSpc>
                <a:spcPct val="115000"/>
              </a:lnSpc>
              <a:spcBef>
                <a:spcPts val="0"/>
              </a:spcBef>
              <a:spcAft>
                <a:spcPts val="0"/>
              </a:spcAft>
              <a:buClr>
                <a:schemeClr val="dk2"/>
              </a:buClr>
              <a:buSzPts val="1100"/>
              <a:buChar char="●"/>
              <a:defRPr sz="1400">
                <a:solidFill>
                  <a:schemeClr val="dk2"/>
                </a:solidFill>
              </a:defRPr>
            </a:lvl7pPr>
            <a:lvl8pPr marL="3657600" lvl="7" indent="-298450" algn="l" rtl="0">
              <a:lnSpc>
                <a:spcPct val="115000"/>
              </a:lnSpc>
              <a:spcBef>
                <a:spcPts val="0"/>
              </a:spcBef>
              <a:spcAft>
                <a:spcPts val="0"/>
              </a:spcAft>
              <a:buClr>
                <a:schemeClr val="dk2"/>
              </a:buClr>
              <a:buSzPts val="1100"/>
              <a:buChar char="○"/>
              <a:defRPr sz="1400">
                <a:solidFill>
                  <a:schemeClr val="dk2"/>
                </a:solidFill>
              </a:defRPr>
            </a:lvl8pPr>
            <a:lvl9pPr marL="4114800" lvl="8" indent="-298450" algn="l" rtl="0">
              <a:lnSpc>
                <a:spcPct val="115000"/>
              </a:lnSpc>
              <a:spcBef>
                <a:spcPts val="0"/>
              </a:spcBef>
              <a:spcAft>
                <a:spcPts val="0"/>
              </a:spcAft>
              <a:buClr>
                <a:schemeClr val="dk2"/>
              </a:buClr>
              <a:buSzPts val="1100"/>
              <a:buChar char="■"/>
              <a:defRPr sz="1400">
                <a:solidFill>
                  <a:schemeClr val="dk2"/>
                </a:solidFill>
              </a:defRPr>
            </a:lvl9pPr>
          </a:lstStyle>
          <a:p>
            <a:endParaRPr/>
          </a:p>
        </p:txBody>
      </p:sp>
      <p:sp>
        <p:nvSpPr>
          <p:cNvPr id="336" name="Google Shape;336;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37"/>
        <p:cNvGrpSpPr/>
        <p:nvPr/>
      </p:nvGrpSpPr>
      <p:grpSpPr>
        <a:xfrm>
          <a:off x="0" y="0"/>
          <a:ext cx="0" cy="0"/>
          <a:chOff x="0" y="0"/>
          <a:chExt cx="0" cy="0"/>
        </a:xfrm>
      </p:grpSpPr>
      <p:sp>
        <p:nvSpPr>
          <p:cNvPr id="338" name="Google Shape;338;p22"/>
          <p:cNvSpPr txBox="1">
            <a:spLocks noGrp="1"/>
          </p:cNvSpPr>
          <p:nvPr>
            <p:ph type="title"/>
          </p:nvPr>
        </p:nvSpPr>
        <p:spPr>
          <a:xfrm>
            <a:off x="5030343" y="57607"/>
            <a:ext cx="3655500" cy="6828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3000"/>
              <a:buFont typeface="Calibri"/>
              <a:buNone/>
              <a:defRPr sz="3000" b="1">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9" name="Google Shape;339;p22"/>
          <p:cNvSpPr txBox="1">
            <a:spLocks noGrp="1"/>
          </p:cNvSpPr>
          <p:nvPr>
            <p:ph type="ftr" idx="11"/>
          </p:nvPr>
        </p:nvSpPr>
        <p:spPr>
          <a:xfrm>
            <a:off x="5030343" y="4767263"/>
            <a:ext cx="26946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solidFill>
                  <a:srgbClr val="168DA5"/>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340" name="Google Shape;340;p22"/>
          <p:cNvSpPr txBox="1">
            <a:spLocks noGrp="1"/>
          </p:cNvSpPr>
          <p:nvPr>
            <p:ph type="sldNum" idx="12"/>
          </p:nvPr>
        </p:nvSpPr>
        <p:spPr>
          <a:xfrm>
            <a:off x="7724852" y="4767263"/>
            <a:ext cx="9609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900">
                <a:solidFill>
                  <a:srgbClr val="168DA5"/>
                </a:solidFill>
                <a:latin typeface="Calibri"/>
                <a:ea typeface="Calibri"/>
                <a:cs typeface="Calibri"/>
                <a:sym typeface="Calibri"/>
              </a:defRPr>
            </a:lvl1pPr>
            <a:lvl2pPr marL="0" lvl="1" indent="0" algn="r" rtl="0">
              <a:spcBef>
                <a:spcPts val="0"/>
              </a:spcBef>
              <a:buNone/>
              <a:defRPr sz="900">
                <a:solidFill>
                  <a:srgbClr val="168DA5"/>
                </a:solidFill>
                <a:latin typeface="Calibri"/>
                <a:ea typeface="Calibri"/>
                <a:cs typeface="Calibri"/>
                <a:sym typeface="Calibri"/>
              </a:defRPr>
            </a:lvl2pPr>
            <a:lvl3pPr marL="0" lvl="2" indent="0" algn="r" rtl="0">
              <a:spcBef>
                <a:spcPts val="0"/>
              </a:spcBef>
              <a:buNone/>
              <a:defRPr sz="900">
                <a:solidFill>
                  <a:srgbClr val="168DA5"/>
                </a:solidFill>
                <a:latin typeface="Calibri"/>
                <a:ea typeface="Calibri"/>
                <a:cs typeface="Calibri"/>
                <a:sym typeface="Calibri"/>
              </a:defRPr>
            </a:lvl3pPr>
            <a:lvl4pPr marL="0" lvl="3" indent="0" algn="r" rtl="0">
              <a:spcBef>
                <a:spcPts val="0"/>
              </a:spcBef>
              <a:buNone/>
              <a:defRPr sz="900">
                <a:solidFill>
                  <a:srgbClr val="168DA5"/>
                </a:solidFill>
                <a:latin typeface="Calibri"/>
                <a:ea typeface="Calibri"/>
                <a:cs typeface="Calibri"/>
                <a:sym typeface="Calibri"/>
              </a:defRPr>
            </a:lvl4pPr>
            <a:lvl5pPr marL="0" lvl="4" indent="0" algn="r" rtl="0">
              <a:spcBef>
                <a:spcPts val="0"/>
              </a:spcBef>
              <a:buNone/>
              <a:defRPr sz="900">
                <a:solidFill>
                  <a:srgbClr val="168DA5"/>
                </a:solidFill>
                <a:latin typeface="Calibri"/>
                <a:ea typeface="Calibri"/>
                <a:cs typeface="Calibri"/>
                <a:sym typeface="Calibri"/>
              </a:defRPr>
            </a:lvl5pPr>
            <a:lvl6pPr marL="0" lvl="5" indent="0" algn="r" rtl="0">
              <a:spcBef>
                <a:spcPts val="0"/>
              </a:spcBef>
              <a:buNone/>
              <a:defRPr sz="900">
                <a:solidFill>
                  <a:srgbClr val="168DA5"/>
                </a:solidFill>
                <a:latin typeface="Calibri"/>
                <a:ea typeface="Calibri"/>
                <a:cs typeface="Calibri"/>
                <a:sym typeface="Calibri"/>
              </a:defRPr>
            </a:lvl6pPr>
            <a:lvl7pPr marL="0" lvl="6" indent="0" algn="r" rtl="0">
              <a:spcBef>
                <a:spcPts val="0"/>
              </a:spcBef>
              <a:buNone/>
              <a:defRPr sz="900">
                <a:solidFill>
                  <a:srgbClr val="168DA5"/>
                </a:solidFill>
                <a:latin typeface="Calibri"/>
                <a:ea typeface="Calibri"/>
                <a:cs typeface="Calibri"/>
                <a:sym typeface="Calibri"/>
              </a:defRPr>
            </a:lvl7pPr>
            <a:lvl8pPr marL="0" lvl="7" indent="0" algn="r" rtl="0">
              <a:spcBef>
                <a:spcPts val="0"/>
              </a:spcBef>
              <a:buNone/>
              <a:defRPr sz="900">
                <a:solidFill>
                  <a:srgbClr val="168DA5"/>
                </a:solidFill>
                <a:latin typeface="Calibri"/>
                <a:ea typeface="Calibri"/>
                <a:cs typeface="Calibri"/>
                <a:sym typeface="Calibri"/>
              </a:defRPr>
            </a:lvl8pPr>
            <a:lvl9pPr marL="0" lvl="8" indent="0" algn="r" rtl="0">
              <a:spcBef>
                <a:spcPts val="0"/>
              </a:spcBef>
              <a:buNone/>
              <a:defRPr sz="900">
                <a:solidFill>
                  <a:srgbClr val="168DA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341" name="Google Shape;341;p22"/>
          <p:cNvSpPr>
            <a:spLocks noGrp="1"/>
          </p:cNvSpPr>
          <p:nvPr>
            <p:ph type="pic" idx="2"/>
          </p:nvPr>
        </p:nvSpPr>
        <p:spPr>
          <a:xfrm>
            <a:off x="0" y="0"/>
            <a:ext cx="4572000" cy="5143500"/>
          </a:xfrm>
          <a:prstGeom prst="rect">
            <a:avLst/>
          </a:prstGeom>
          <a:solidFill>
            <a:srgbClr val="168DA5"/>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342" name="Google Shape;342;p22"/>
          <p:cNvSpPr txBox="1">
            <a:spLocks noGrp="1"/>
          </p:cNvSpPr>
          <p:nvPr>
            <p:ph type="dt" idx="10"/>
          </p:nvPr>
        </p:nvSpPr>
        <p:spPr>
          <a:xfrm>
            <a:off x="458343"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lt1"/>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s://github.com/AnDa-creator/EE746-NeuromorphicEngineering"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image" Target="../media/image2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image" Target="../media/image3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4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11" Type="http://schemas.openxmlformats.org/officeDocument/2006/relationships/image" Target="../media/image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5.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2.xml"/><Relationship Id="rId7" Type="http://schemas.openxmlformats.org/officeDocument/2006/relationships/image" Target="../media/image2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6"/>
        <p:cNvGrpSpPr/>
        <p:nvPr/>
      </p:nvGrpSpPr>
      <p:grpSpPr>
        <a:xfrm>
          <a:off x="0" y="0"/>
          <a:ext cx="0" cy="0"/>
          <a:chOff x="0" y="0"/>
          <a:chExt cx="0" cy="0"/>
        </a:xfrm>
      </p:grpSpPr>
      <p:sp>
        <p:nvSpPr>
          <p:cNvPr id="347" name="Google Shape;347;p2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Liquid State Machine for TI46 Dataset</a:t>
            </a:r>
            <a:endParaRPr/>
          </a:p>
        </p:txBody>
      </p:sp>
      <p:sp>
        <p:nvSpPr>
          <p:cNvPr id="348" name="Google Shape;348;p23"/>
          <p:cNvSpPr txBox="1">
            <a:spLocks noGrp="1"/>
          </p:cNvSpPr>
          <p:nvPr>
            <p:ph type="subTitle" idx="1"/>
          </p:nvPr>
        </p:nvSpPr>
        <p:spPr>
          <a:xfrm>
            <a:off x="0" y="3560975"/>
            <a:ext cx="9144000" cy="1440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EE746 - Neuromorphic Engineering Project</a:t>
            </a:r>
            <a:endParaRPr/>
          </a:p>
          <a:p>
            <a:pPr marL="0" lvl="0" indent="0" algn="ctr" rtl="0">
              <a:spcBef>
                <a:spcPts val="0"/>
              </a:spcBef>
              <a:spcAft>
                <a:spcPts val="0"/>
              </a:spcAft>
              <a:buNone/>
            </a:pPr>
            <a:r>
              <a:rPr lang="en"/>
              <a:t>Anuranan Das, 18D070037 </a:t>
            </a:r>
            <a:endParaRPr/>
          </a:p>
          <a:p>
            <a:pPr marL="0" lvl="0" indent="0" algn="ctr" rtl="0">
              <a:spcBef>
                <a:spcPts val="0"/>
              </a:spcBef>
              <a:spcAft>
                <a:spcPts val="0"/>
              </a:spcAft>
              <a:buNone/>
            </a:pPr>
            <a:r>
              <a:rPr lang="en"/>
              <a:t>Adil Khan 18D070036 </a:t>
            </a:r>
            <a:endParaRPr/>
          </a:p>
          <a:p>
            <a:pPr marL="0" lvl="0" indent="0" algn="ctr" rtl="0">
              <a:spcBef>
                <a:spcPts val="0"/>
              </a:spcBef>
              <a:spcAft>
                <a:spcPts val="0"/>
              </a:spcAft>
              <a:buNone/>
            </a:pPr>
            <a:r>
              <a:rPr lang="en"/>
              <a:t>Aseer Ansari 18D070040</a:t>
            </a:r>
            <a:endParaRPr/>
          </a:p>
          <a:p>
            <a:pPr marL="0" lvl="0" indent="0" algn="ctr" rtl="0">
              <a:spcBef>
                <a:spcPts val="0"/>
              </a:spcBef>
              <a:spcAft>
                <a:spcPts val="0"/>
              </a:spcAft>
              <a:buNone/>
            </a:pPr>
            <a:r>
              <a:rPr lang="en"/>
              <a:t>CODE Base : </a:t>
            </a:r>
            <a:r>
              <a:rPr lang="en" u="sng">
                <a:solidFill>
                  <a:schemeClr val="hlink"/>
                </a:solidFill>
                <a:hlinkClick r:id="rId5"/>
              </a:rPr>
              <a:t>https://github.com/AnDa-creator/EE746-NeuromorphicEngineering</a:t>
            </a:r>
            <a:endParaRPr/>
          </a:p>
        </p:txBody>
      </p:sp>
      <p:pic>
        <p:nvPicPr>
          <p:cNvPr id="3" name="Slide 1">
            <a:hlinkClick r:id="" action="ppaction://media"/>
            <a:extLst>
              <a:ext uri="{FF2B5EF4-FFF2-40B4-BE49-F238E27FC236}">
                <a16:creationId xmlns:a16="http://schemas.microsoft.com/office/drawing/2014/main" id="{6A684C73-FB7B-4C01-AE73-96934C6E0E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1"/>
          <p:cNvSpPr txBox="1">
            <a:spLocks noGrp="1"/>
          </p:cNvSpPr>
          <p:nvPr>
            <p:ph type="title"/>
          </p:nvPr>
        </p:nvSpPr>
        <p:spPr>
          <a:xfrm>
            <a:off x="233600" y="829550"/>
            <a:ext cx="2566200" cy="892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Readout Neurons</a:t>
            </a:r>
            <a:endParaRPr/>
          </a:p>
        </p:txBody>
      </p:sp>
      <p:sp>
        <p:nvSpPr>
          <p:cNvPr id="593" name="Google Shape;593;p31"/>
          <p:cNvSpPr txBox="1">
            <a:spLocks noGrp="1"/>
          </p:cNvSpPr>
          <p:nvPr>
            <p:ph type="body" idx="1"/>
          </p:nvPr>
        </p:nvSpPr>
        <p:spPr>
          <a:xfrm>
            <a:off x="233600" y="1798300"/>
            <a:ext cx="2566200" cy="2977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a:solidFill>
                  <a:srgbClr val="FFFFFF"/>
                </a:solidFill>
              </a:rPr>
              <a:t>Each readout neuron is connected to all the neurons in the reservoir.</a:t>
            </a:r>
            <a:endParaRPr>
              <a:solidFill>
                <a:srgbClr val="FFFFFF"/>
              </a:solidFill>
            </a:endParaRPr>
          </a:p>
          <a:p>
            <a:pPr marL="0" lvl="0" indent="0" algn="l" rtl="0">
              <a:lnSpc>
                <a:spcPct val="115000"/>
              </a:lnSpc>
              <a:spcBef>
                <a:spcPts val="1600"/>
              </a:spcBef>
              <a:spcAft>
                <a:spcPts val="0"/>
              </a:spcAft>
              <a:buNone/>
            </a:pPr>
            <a:r>
              <a:rPr lang="en">
                <a:solidFill>
                  <a:srgbClr val="FFFFFF"/>
                </a:solidFill>
              </a:rPr>
              <a:t>Total 10 readout neurons are considered, corresponding to    0 - 9 digits.</a:t>
            </a:r>
            <a:endParaRPr>
              <a:solidFill>
                <a:srgbClr val="FFFFFF"/>
              </a:solidFill>
            </a:endParaRPr>
          </a:p>
          <a:p>
            <a:pPr marL="0" lvl="0" indent="0" algn="l" rtl="0">
              <a:lnSpc>
                <a:spcPct val="115000"/>
              </a:lnSpc>
              <a:spcBef>
                <a:spcPts val="1600"/>
              </a:spcBef>
              <a:spcAft>
                <a:spcPts val="0"/>
              </a:spcAft>
              <a:buNone/>
            </a:pPr>
            <a:r>
              <a:rPr lang="en">
                <a:solidFill>
                  <a:srgbClr val="FFFFFF"/>
                </a:solidFill>
              </a:rPr>
              <a:t>The class of a given input is decided by the readout neuron with most spikes.</a:t>
            </a: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594" name="Google Shape;59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10</a:t>
            </a:fld>
            <a:endParaRPr>
              <a:solidFill>
                <a:schemeClr val="dk2"/>
              </a:solidFill>
            </a:endParaRPr>
          </a:p>
        </p:txBody>
      </p:sp>
      <p:sp>
        <p:nvSpPr>
          <p:cNvPr id="595" name="Google Shape;595;p31"/>
          <p:cNvSpPr txBox="1"/>
          <p:nvPr/>
        </p:nvSpPr>
        <p:spPr>
          <a:xfrm>
            <a:off x="3196975" y="3260200"/>
            <a:ext cx="210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595959"/>
                </a:solidFill>
                <a:highlight>
                  <a:schemeClr val="lt1"/>
                </a:highlight>
                <a:latin typeface="Nunito"/>
                <a:ea typeface="Nunito"/>
                <a:cs typeface="Nunito"/>
                <a:sym typeface="Nunito"/>
              </a:rPr>
              <a:t>Predicted Label: 7 Actual Label: 7</a:t>
            </a:r>
            <a:endParaRPr>
              <a:solidFill>
                <a:srgbClr val="595959"/>
              </a:solidFill>
              <a:highlight>
                <a:schemeClr val="lt1"/>
              </a:highlight>
              <a:latin typeface="Nunito"/>
              <a:ea typeface="Nunito"/>
              <a:cs typeface="Nunito"/>
              <a:sym typeface="Nunito"/>
            </a:endParaRPr>
          </a:p>
        </p:txBody>
      </p:sp>
      <p:pic>
        <p:nvPicPr>
          <p:cNvPr id="596" name="Google Shape;596;p31"/>
          <p:cNvPicPr preferRelativeResize="0"/>
          <p:nvPr/>
        </p:nvPicPr>
        <p:blipFill>
          <a:blip r:embed="rId5">
            <a:alphaModFix/>
          </a:blip>
          <a:stretch>
            <a:fillRect/>
          </a:stretch>
        </p:blipFill>
        <p:spPr>
          <a:xfrm>
            <a:off x="3049525" y="0"/>
            <a:ext cx="3046100" cy="2424304"/>
          </a:xfrm>
          <a:prstGeom prst="rect">
            <a:avLst/>
          </a:prstGeom>
          <a:noFill/>
          <a:ln>
            <a:noFill/>
          </a:ln>
        </p:spPr>
      </p:pic>
      <p:pic>
        <p:nvPicPr>
          <p:cNvPr id="597" name="Google Shape;597;p31"/>
          <p:cNvPicPr preferRelativeResize="0"/>
          <p:nvPr/>
        </p:nvPicPr>
        <p:blipFill>
          <a:blip r:embed="rId6">
            <a:alphaModFix/>
          </a:blip>
          <a:stretch>
            <a:fillRect/>
          </a:stretch>
        </p:blipFill>
        <p:spPr>
          <a:xfrm>
            <a:off x="4842375" y="2571750"/>
            <a:ext cx="3046093" cy="2405650"/>
          </a:xfrm>
          <a:prstGeom prst="rect">
            <a:avLst/>
          </a:prstGeom>
          <a:noFill/>
          <a:ln>
            <a:noFill/>
          </a:ln>
        </p:spPr>
      </p:pic>
      <p:pic>
        <p:nvPicPr>
          <p:cNvPr id="598" name="Google Shape;598;p31"/>
          <p:cNvPicPr preferRelativeResize="0"/>
          <p:nvPr/>
        </p:nvPicPr>
        <p:blipFill>
          <a:blip r:embed="rId7">
            <a:alphaModFix/>
          </a:blip>
          <a:stretch>
            <a:fillRect/>
          </a:stretch>
        </p:blipFill>
        <p:spPr>
          <a:xfrm>
            <a:off x="6095626" y="0"/>
            <a:ext cx="3046100" cy="2375180"/>
          </a:xfrm>
          <a:prstGeom prst="rect">
            <a:avLst/>
          </a:prstGeom>
          <a:noFill/>
          <a:ln>
            <a:noFill/>
          </a:ln>
        </p:spPr>
      </p:pic>
      <p:sp>
        <p:nvSpPr>
          <p:cNvPr id="599" name="Google Shape;599;p31"/>
          <p:cNvSpPr/>
          <p:nvPr/>
        </p:nvSpPr>
        <p:spPr>
          <a:xfrm>
            <a:off x="5875150" y="3233900"/>
            <a:ext cx="958500" cy="197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Recorded Sound">
            <a:hlinkClick r:id="" action="ppaction://media"/>
            <a:extLst>
              <a:ext uri="{FF2B5EF4-FFF2-40B4-BE49-F238E27FC236}">
                <a16:creationId xmlns:a16="http://schemas.microsoft.com/office/drawing/2014/main" id="{7E27B18C-5450-4644-B182-82E888B5B0C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3"/>
        <p:cNvGrpSpPr/>
        <p:nvPr/>
      </p:nvGrpSpPr>
      <p:grpSpPr>
        <a:xfrm>
          <a:off x="0" y="0"/>
          <a:ext cx="0" cy="0"/>
          <a:chOff x="0" y="0"/>
          <a:chExt cx="0" cy="0"/>
        </a:xfrm>
      </p:grpSpPr>
      <p:sp>
        <p:nvSpPr>
          <p:cNvPr id="604" name="Google Shape;604;p32"/>
          <p:cNvSpPr txBox="1">
            <a:spLocks noGrp="1"/>
          </p:cNvSpPr>
          <p:nvPr>
            <p:ph type="title"/>
          </p:nvPr>
        </p:nvSpPr>
        <p:spPr>
          <a:xfrm>
            <a:off x="348300" y="428200"/>
            <a:ext cx="2351400" cy="4399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Bio Inspired Learning</a:t>
            </a:r>
            <a:endParaRPr/>
          </a:p>
        </p:txBody>
      </p:sp>
      <p:sp>
        <p:nvSpPr>
          <p:cNvPr id="605" name="Google Shape;605;p32"/>
          <p:cNvSpPr txBox="1">
            <a:spLocks noGrp="1"/>
          </p:cNvSpPr>
          <p:nvPr>
            <p:ph type="body" idx="1"/>
          </p:nvPr>
        </p:nvSpPr>
        <p:spPr>
          <a:xfrm>
            <a:off x="3539325" y="593900"/>
            <a:ext cx="5090400" cy="4011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a:solidFill>
                  <a:srgbClr val="696969"/>
                </a:solidFill>
                <a:highlight>
                  <a:schemeClr val="lt1"/>
                </a:highlight>
              </a:rPr>
              <a:t>There are 10 output neurons(1 for each class) and the one with higher no.of spikes is chosen as the class for given input.</a:t>
            </a:r>
            <a:endParaRPr>
              <a:solidFill>
                <a:srgbClr val="696969"/>
              </a:solidFill>
              <a:highlight>
                <a:schemeClr val="lt1"/>
              </a:highlight>
            </a:endParaRPr>
          </a:p>
          <a:p>
            <a:pPr marL="0" lvl="0" indent="0" algn="l" rtl="0">
              <a:lnSpc>
                <a:spcPct val="115000"/>
              </a:lnSpc>
              <a:spcBef>
                <a:spcPts val="0"/>
              </a:spcBef>
              <a:spcAft>
                <a:spcPts val="0"/>
              </a:spcAft>
              <a:buNone/>
            </a:pPr>
            <a:r>
              <a:rPr lang="en">
                <a:solidFill>
                  <a:srgbClr val="696969"/>
                </a:solidFill>
                <a:highlight>
                  <a:schemeClr val="lt1"/>
                </a:highlight>
              </a:rPr>
              <a:t>Each readout neuron is connected to all the reservoir neurons by plastic synapses. </a:t>
            </a:r>
            <a:endParaRPr>
              <a:solidFill>
                <a:srgbClr val="696969"/>
              </a:solidFill>
              <a:highlight>
                <a:schemeClr val="lt1"/>
              </a:highlight>
            </a:endParaRPr>
          </a:p>
          <a:p>
            <a:pPr marL="0" lvl="0" indent="0" algn="l" rtl="0">
              <a:lnSpc>
                <a:spcPct val="115000"/>
              </a:lnSpc>
              <a:spcBef>
                <a:spcPts val="0"/>
              </a:spcBef>
              <a:spcAft>
                <a:spcPts val="0"/>
              </a:spcAft>
              <a:buNone/>
            </a:pPr>
            <a:r>
              <a:rPr lang="en">
                <a:solidFill>
                  <a:srgbClr val="696969"/>
                </a:solidFill>
                <a:highlight>
                  <a:schemeClr val="lt1"/>
                </a:highlight>
              </a:rPr>
              <a:t>During training we teach the neuron with high current values so as to trigger weight  changes  for  certain  synapses tailored  to  a  particular input.  The  decision  of  changing  weights  is  based  upon  the variation of calcium concentration in the readout neurons.</a:t>
            </a:r>
            <a:endParaRPr>
              <a:solidFill>
                <a:srgbClr val="696969"/>
              </a:solidFill>
              <a:highlight>
                <a:schemeClr val="lt1"/>
              </a:highlight>
            </a:endParaRPr>
          </a:p>
          <a:p>
            <a:pPr marL="0" lvl="0" indent="0" algn="l" rtl="0">
              <a:lnSpc>
                <a:spcPct val="115000"/>
              </a:lnSpc>
              <a:spcBef>
                <a:spcPts val="0"/>
              </a:spcBef>
              <a:spcAft>
                <a:spcPts val="0"/>
              </a:spcAft>
              <a:buNone/>
            </a:pPr>
            <a:r>
              <a:rPr lang="en">
                <a:solidFill>
                  <a:srgbClr val="696969"/>
                </a:solidFill>
                <a:highlight>
                  <a:schemeClr val="lt1"/>
                </a:highlight>
              </a:rPr>
              <a:t>The range of the weights is taken to be -8 to 8, with a step size of 0.001. Weight update happens with a probability of 0.1.</a:t>
            </a:r>
            <a:endParaRPr>
              <a:solidFill>
                <a:srgbClr val="696969"/>
              </a:solidFill>
              <a:highlight>
                <a:schemeClr val="lt1"/>
              </a:highlight>
            </a:endParaRPr>
          </a:p>
          <a:p>
            <a:pPr marL="0" lvl="0" indent="0" algn="l" rtl="0">
              <a:spcBef>
                <a:spcPts val="0"/>
              </a:spcBef>
              <a:spcAft>
                <a:spcPts val="1600"/>
              </a:spcAft>
              <a:buNone/>
            </a:pPr>
            <a:endParaRPr/>
          </a:p>
        </p:txBody>
      </p:sp>
      <p:sp>
        <p:nvSpPr>
          <p:cNvPr id="606" name="Google Shape;60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Nunito"/>
                <a:ea typeface="Nunito"/>
                <a:cs typeface="Nunito"/>
                <a:sym typeface="Nunito"/>
              </a:rPr>
              <a:t>11</a:t>
            </a:fld>
            <a:endParaRPr>
              <a:latin typeface="Nunito"/>
              <a:ea typeface="Nunito"/>
              <a:cs typeface="Nunito"/>
              <a:sym typeface="Nunito"/>
            </a:endParaRPr>
          </a:p>
        </p:txBody>
      </p:sp>
      <p:pic>
        <p:nvPicPr>
          <p:cNvPr id="607" name="Google Shape;607;p32"/>
          <p:cNvPicPr preferRelativeResize="0"/>
          <p:nvPr/>
        </p:nvPicPr>
        <p:blipFill>
          <a:blip r:embed="rId5">
            <a:alphaModFix/>
          </a:blip>
          <a:stretch>
            <a:fillRect/>
          </a:stretch>
        </p:blipFill>
        <p:spPr>
          <a:xfrm>
            <a:off x="5560550" y="3707025"/>
            <a:ext cx="3265449" cy="1120975"/>
          </a:xfrm>
          <a:prstGeom prst="rect">
            <a:avLst/>
          </a:prstGeom>
          <a:noFill/>
          <a:ln>
            <a:noFill/>
          </a:ln>
        </p:spPr>
      </p:pic>
      <p:pic>
        <p:nvPicPr>
          <p:cNvPr id="3" name="Picture 2">
            <a:extLst>
              <a:ext uri="{FF2B5EF4-FFF2-40B4-BE49-F238E27FC236}">
                <a16:creationId xmlns:a16="http://schemas.microsoft.com/office/drawing/2014/main" id="{79B8B428-7D0D-47D7-A326-B7CB266064CF}"/>
              </a:ext>
            </a:extLst>
          </p:cNvPr>
          <p:cNvPicPr>
            <a:picLocks noChangeAspect="1"/>
          </p:cNvPicPr>
          <p:nvPr/>
        </p:nvPicPr>
        <p:blipFill>
          <a:blip r:embed="rId6"/>
          <a:stretch>
            <a:fillRect/>
          </a:stretch>
        </p:blipFill>
        <p:spPr>
          <a:xfrm>
            <a:off x="1" y="1862063"/>
            <a:ext cx="3043238" cy="1419374"/>
          </a:xfrm>
          <a:prstGeom prst="rect">
            <a:avLst/>
          </a:prstGeom>
        </p:spPr>
      </p:pic>
      <p:pic>
        <p:nvPicPr>
          <p:cNvPr id="5" name="Picture 4">
            <a:extLst>
              <a:ext uri="{FF2B5EF4-FFF2-40B4-BE49-F238E27FC236}">
                <a16:creationId xmlns:a16="http://schemas.microsoft.com/office/drawing/2014/main" id="{ECC5AE75-C6DB-4BCF-B87B-82CFFEC1A494}"/>
              </a:ext>
            </a:extLst>
          </p:cNvPr>
          <p:cNvPicPr>
            <a:picLocks noChangeAspect="1"/>
          </p:cNvPicPr>
          <p:nvPr/>
        </p:nvPicPr>
        <p:blipFill>
          <a:blip r:embed="rId7"/>
          <a:stretch>
            <a:fillRect/>
          </a:stretch>
        </p:blipFill>
        <p:spPr>
          <a:xfrm>
            <a:off x="-1" y="3533582"/>
            <a:ext cx="3043237" cy="1609918"/>
          </a:xfrm>
          <a:prstGeom prst="rect">
            <a:avLst/>
          </a:prstGeom>
        </p:spPr>
      </p:pic>
      <p:pic>
        <p:nvPicPr>
          <p:cNvPr id="6" name="Recorded Sound">
            <a:hlinkClick r:id="" action="ppaction://media"/>
            <a:extLst>
              <a:ext uri="{FF2B5EF4-FFF2-40B4-BE49-F238E27FC236}">
                <a16:creationId xmlns:a16="http://schemas.microsoft.com/office/drawing/2014/main" id="{37787D91-A9AA-4E4D-ABE8-A48A86654E6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3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3"/>
          <p:cNvSpPr txBox="1">
            <a:spLocks noGrp="1"/>
          </p:cNvSpPr>
          <p:nvPr>
            <p:ph type="title"/>
          </p:nvPr>
        </p:nvSpPr>
        <p:spPr>
          <a:xfrm>
            <a:off x="348300" y="428200"/>
            <a:ext cx="2351400" cy="4399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t>SVM Classification</a:t>
            </a:r>
            <a:endParaRPr sz="2600"/>
          </a:p>
        </p:txBody>
      </p:sp>
      <p:sp>
        <p:nvSpPr>
          <p:cNvPr id="613" name="Google Shape;613;p33"/>
          <p:cNvSpPr txBox="1">
            <a:spLocks noGrp="1"/>
          </p:cNvSpPr>
          <p:nvPr>
            <p:ph type="body" idx="1"/>
          </p:nvPr>
        </p:nvSpPr>
        <p:spPr>
          <a:xfrm>
            <a:off x="3539325" y="593900"/>
            <a:ext cx="5090400" cy="401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Instead of the Readout layer, the total number of spikes in each neuron of the reservoir can be taken as the input and given to an SVM classifier with linear kernel. </a:t>
            </a:r>
            <a:endParaRPr/>
          </a:p>
          <a:p>
            <a:pPr marL="0" lvl="0" indent="0" algn="l" rtl="0">
              <a:spcBef>
                <a:spcPts val="1600"/>
              </a:spcBef>
              <a:spcAft>
                <a:spcPts val="1600"/>
              </a:spcAft>
              <a:buNone/>
            </a:pPr>
            <a:r>
              <a:rPr lang="en"/>
              <a:t>This can be done for all the 3 types of synapses.</a:t>
            </a:r>
            <a:endParaRPr/>
          </a:p>
        </p:txBody>
      </p:sp>
      <p:sp>
        <p:nvSpPr>
          <p:cNvPr id="614" name="Google Shape;61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615" name="Google Shape;615;p33"/>
          <p:cNvPicPr preferRelativeResize="0"/>
          <p:nvPr/>
        </p:nvPicPr>
        <p:blipFill>
          <a:blip r:embed="rId5">
            <a:alphaModFix/>
          </a:blip>
          <a:stretch>
            <a:fillRect/>
          </a:stretch>
        </p:blipFill>
        <p:spPr>
          <a:xfrm>
            <a:off x="5691300" y="2700550"/>
            <a:ext cx="3123050" cy="2127450"/>
          </a:xfrm>
          <a:prstGeom prst="rect">
            <a:avLst/>
          </a:prstGeom>
          <a:noFill/>
          <a:ln>
            <a:noFill/>
          </a:ln>
        </p:spPr>
      </p:pic>
      <p:pic>
        <p:nvPicPr>
          <p:cNvPr id="2" name="Recorded Sound">
            <a:hlinkClick r:id="" action="ppaction://media"/>
            <a:extLst>
              <a:ext uri="{FF2B5EF4-FFF2-40B4-BE49-F238E27FC236}">
                <a16:creationId xmlns:a16="http://schemas.microsoft.com/office/drawing/2014/main" id="{8384A6C9-87F5-49A7-9E8A-9F453D70E6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19"/>
        <p:cNvGrpSpPr/>
        <p:nvPr/>
      </p:nvGrpSpPr>
      <p:grpSpPr>
        <a:xfrm>
          <a:off x="0" y="0"/>
          <a:ext cx="0" cy="0"/>
          <a:chOff x="0" y="0"/>
          <a:chExt cx="0" cy="0"/>
        </a:xfrm>
      </p:grpSpPr>
      <p:sp>
        <p:nvSpPr>
          <p:cNvPr id="620" name="Google Shape;620;p34"/>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4000"/>
              <a:t>Results</a:t>
            </a:r>
            <a:endParaRPr sz="4000"/>
          </a:p>
        </p:txBody>
      </p:sp>
      <p:sp>
        <p:nvSpPr>
          <p:cNvPr id="621" name="Google Shape;621;p3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900">
                <a:solidFill>
                  <a:schemeClr val="lt1"/>
                </a:solidFill>
                <a:latin typeface="Nunito"/>
                <a:ea typeface="Nunito"/>
                <a:cs typeface="Nunito"/>
                <a:sym typeface="Nunito"/>
              </a:rPr>
              <a:t>13</a:t>
            </a:fld>
            <a:endParaRPr sz="900">
              <a:solidFill>
                <a:schemeClr val="lt1"/>
              </a:solidFill>
              <a:latin typeface="Nunito"/>
              <a:ea typeface="Nunito"/>
              <a:cs typeface="Nunito"/>
              <a:sym typeface="Nunito"/>
            </a:endParaRPr>
          </a:p>
        </p:txBody>
      </p:sp>
      <p:pic>
        <p:nvPicPr>
          <p:cNvPr id="3" name="Recorded Sound">
            <a:hlinkClick r:id="" action="ppaction://media"/>
            <a:extLst>
              <a:ext uri="{FF2B5EF4-FFF2-40B4-BE49-F238E27FC236}">
                <a16:creationId xmlns:a16="http://schemas.microsoft.com/office/drawing/2014/main" id="{D49B7C9C-B936-4DF2-A481-365907EB81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Using Static synapses</a:t>
            </a:r>
            <a:endParaRPr/>
          </a:p>
        </p:txBody>
      </p:sp>
      <p:sp>
        <p:nvSpPr>
          <p:cNvPr id="627" name="Google Shape;627;p3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900">
                <a:solidFill>
                  <a:schemeClr val="dk2"/>
                </a:solidFill>
                <a:latin typeface="Nunito"/>
                <a:ea typeface="Nunito"/>
                <a:cs typeface="Nunito"/>
                <a:sym typeface="Nunito"/>
              </a:rPr>
              <a:t>14</a:t>
            </a:fld>
            <a:endParaRPr sz="900">
              <a:solidFill>
                <a:schemeClr val="dk2"/>
              </a:solidFill>
              <a:latin typeface="Nunito"/>
              <a:ea typeface="Nunito"/>
              <a:cs typeface="Nunito"/>
              <a:sym typeface="Nunito"/>
            </a:endParaRPr>
          </a:p>
        </p:txBody>
      </p:sp>
      <p:pic>
        <p:nvPicPr>
          <p:cNvPr id="628" name="Google Shape;628;p35"/>
          <p:cNvPicPr preferRelativeResize="0"/>
          <p:nvPr/>
        </p:nvPicPr>
        <p:blipFill>
          <a:blip r:embed="rId5">
            <a:alphaModFix/>
          </a:blip>
          <a:stretch>
            <a:fillRect/>
          </a:stretch>
        </p:blipFill>
        <p:spPr>
          <a:xfrm>
            <a:off x="1021325" y="1692275"/>
            <a:ext cx="3393725" cy="3044700"/>
          </a:xfrm>
          <a:prstGeom prst="rect">
            <a:avLst/>
          </a:prstGeom>
          <a:noFill/>
          <a:ln>
            <a:noFill/>
          </a:ln>
        </p:spPr>
      </p:pic>
      <p:pic>
        <p:nvPicPr>
          <p:cNvPr id="629" name="Google Shape;629;p35"/>
          <p:cNvPicPr preferRelativeResize="0"/>
          <p:nvPr/>
        </p:nvPicPr>
        <p:blipFill>
          <a:blip r:embed="rId6">
            <a:alphaModFix/>
          </a:blip>
          <a:stretch>
            <a:fillRect/>
          </a:stretch>
        </p:blipFill>
        <p:spPr>
          <a:xfrm>
            <a:off x="4773900" y="1698950"/>
            <a:ext cx="3677138" cy="3031357"/>
          </a:xfrm>
          <a:prstGeom prst="rect">
            <a:avLst/>
          </a:prstGeom>
          <a:noFill/>
          <a:ln>
            <a:noFill/>
          </a:ln>
        </p:spPr>
      </p:pic>
      <p:sp>
        <p:nvSpPr>
          <p:cNvPr id="630" name="Google Shape;630;p35"/>
          <p:cNvSpPr txBox="1">
            <a:spLocks noGrp="1"/>
          </p:cNvSpPr>
          <p:nvPr>
            <p:ph type="body" idx="1"/>
          </p:nvPr>
        </p:nvSpPr>
        <p:spPr>
          <a:xfrm>
            <a:off x="1303800" y="1382775"/>
            <a:ext cx="4446900" cy="4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Maximum Accuracy obtained is 61.67%.</a:t>
            </a:r>
            <a:endParaRPr/>
          </a:p>
          <a:p>
            <a:pPr marL="0" lvl="0" indent="0" algn="l" rtl="0">
              <a:spcBef>
                <a:spcPts val="1200"/>
              </a:spcBef>
              <a:spcAft>
                <a:spcPts val="1200"/>
              </a:spcAft>
              <a:buNone/>
            </a:pPr>
            <a:endParaRPr/>
          </a:p>
        </p:txBody>
      </p:sp>
      <p:pic>
        <p:nvPicPr>
          <p:cNvPr id="2" name="Recorded Sound">
            <a:hlinkClick r:id="" action="ppaction://media"/>
            <a:extLst>
              <a:ext uri="{FF2B5EF4-FFF2-40B4-BE49-F238E27FC236}">
                <a16:creationId xmlns:a16="http://schemas.microsoft.com/office/drawing/2014/main" id="{7B847209-3B82-49D1-B377-3F712A1A5D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Using First-Order synapses</a:t>
            </a:r>
            <a:endParaRPr/>
          </a:p>
        </p:txBody>
      </p:sp>
      <p:sp>
        <p:nvSpPr>
          <p:cNvPr id="636" name="Google Shape;636;p36"/>
          <p:cNvSpPr txBox="1">
            <a:spLocks noGrp="1"/>
          </p:cNvSpPr>
          <p:nvPr>
            <p:ph type="body" idx="1"/>
          </p:nvPr>
        </p:nvSpPr>
        <p:spPr>
          <a:xfrm>
            <a:off x="1303800" y="1382775"/>
            <a:ext cx="4446900" cy="4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Maximum Accuracy obtained is 65%.</a:t>
            </a:r>
            <a:endParaRPr/>
          </a:p>
          <a:p>
            <a:pPr marL="0" lvl="0" indent="0" algn="l" rtl="0">
              <a:spcBef>
                <a:spcPts val="1200"/>
              </a:spcBef>
              <a:spcAft>
                <a:spcPts val="1200"/>
              </a:spcAft>
              <a:buNone/>
            </a:pPr>
            <a:endParaRPr/>
          </a:p>
        </p:txBody>
      </p:sp>
      <p:sp>
        <p:nvSpPr>
          <p:cNvPr id="637" name="Google Shape;637;p3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900">
                <a:solidFill>
                  <a:schemeClr val="dk2"/>
                </a:solidFill>
                <a:latin typeface="Nunito"/>
                <a:ea typeface="Nunito"/>
                <a:cs typeface="Nunito"/>
                <a:sym typeface="Nunito"/>
              </a:rPr>
              <a:t>15</a:t>
            </a:fld>
            <a:endParaRPr sz="900">
              <a:solidFill>
                <a:schemeClr val="dk2"/>
              </a:solidFill>
              <a:latin typeface="Nunito"/>
              <a:ea typeface="Nunito"/>
              <a:cs typeface="Nunito"/>
              <a:sym typeface="Nunito"/>
            </a:endParaRPr>
          </a:p>
        </p:txBody>
      </p:sp>
      <p:pic>
        <p:nvPicPr>
          <p:cNvPr id="638" name="Google Shape;638;p36"/>
          <p:cNvPicPr preferRelativeResize="0"/>
          <p:nvPr/>
        </p:nvPicPr>
        <p:blipFill>
          <a:blip r:embed="rId5">
            <a:alphaModFix/>
          </a:blip>
          <a:stretch>
            <a:fillRect/>
          </a:stretch>
        </p:blipFill>
        <p:spPr>
          <a:xfrm>
            <a:off x="1315712" y="1699141"/>
            <a:ext cx="6512576" cy="2883734"/>
          </a:xfrm>
          <a:prstGeom prst="rect">
            <a:avLst/>
          </a:prstGeom>
          <a:noFill/>
          <a:ln>
            <a:noFill/>
          </a:ln>
        </p:spPr>
      </p:pic>
      <p:pic>
        <p:nvPicPr>
          <p:cNvPr id="2" name="Recorded Sound">
            <a:hlinkClick r:id="" action="ppaction://media"/>
            <a:extLst>
              <a:ext uri="{FF2B5EF4-FFF2-40B4-BE49-F238E27FC236}">
                <a16:creationId xmlns:a16="http://schemas.microsoft.com/office/drawing/2014/main" id="{0B5378ED-FB5E-4A61-BC85-C113FCF410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3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Using Second-Order synapses</a:t>
            </a:r>
            <a:endParaRPr/>
          </a:p>
        </p:txBody>
      </p:sp>
      <p:sp>
        <p:nvSpPr>
          <p:cNvPr id="644" name="Google Shape;644;p37"/>
          <p:cNvSpPr txBox="1">
            <a:spLocks noGrp="1"/>
          </p:cNvSpPr>
          <p:nvPr>
            <p:ph type="body" idx="1"/>
          </p:nvPr>
        </p:nvSpPr>
        <p:spPr>
          <a:xfrm>
            <a:off x="1303800" y="1434000"/>
            <a:ext cx="7030500" cy="431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Maximum accuracy obtained was 58.33 %</a:t>
            </a:r>
            <a:endParaRPr dirty="0"/>
          </a:p>
        </p:txBody>
      </p:sp>
      <p:sp>
        <p:nvSpPr>
          <p:cNvPr id="645" name="Google Shape;645;p3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900">
                <a:solidFill>
                  <a:schemeClr val="dk2"/>
                </a:solidFill>
                <a:latin typeface="Nunito"/>
                <a:ea typeface="Nunito"/>
                <a:cs typeface="Nunito"/>
                <a:sym typeface="Nunito"/>
              </a:rPr>
              <a:t>16</a:t>
            </a:fld>
            <a:endParaRPr sz="900">
              <a:solidFill>
                <a:schemeClr val="dk2"/>
              </a:solidFill>
              <a:latin typeface="Nunito"/>
              <a:ea typeface="Nunito"/>
              <a:cs typeface="Nunito"/>
              <a:sym typeface="Nunito"/>
            </a:endParaRPr>
          </a:p>
        </p:txBody>
      </p:sp>
      <p:pic>
        <p:nvPicPr>
          <p:cNvPr id="646" name="Google Shape;646;p37"/>
          <p:cNvPicPr preferRelativeResize="0"/>
          <p:nvPr/>
        </p:nvPicPr>
        <p:blipFill>
          <a:blip r:embed="rId5">
            <a:alphaModFix/>
          </a:blip>
          <a:stretch>
            <a:fillRect/>
          </a:stretch>
        </p:blipFill>
        <p:spPr>
          <a:xfrm>
            <a:off x="1303800" y="1763975"/>
            <a:ext cx="3249065" cy="2973000"/>
          </a:xfrm>
          <a:prstGeom prst="rect">
            <a:avLst/>
          </a:prstGeom>
          <a:noFill/>
          <a:ln>
            <a:noFill/>
          </a:ln>
        </p:spPr>
      </p:pic>
      <p:pic>
        <p:nvPicPr>
          <p:cNvPr id="647" name="Google Shape;647;p37"/>
          <p:cNvPicPr preferRelativeResize="0"/>
          <p:nvPr/>
        </p:nvPicPr>
        <p:blipFill>
          <a:blip r:embed="rId6">
            <a:alphaModFix/>
          </a:blip>
          <a:stretch>
            <a:fillRect/>
          </a:stretch>
        </p:blipFill>
        <p:spPr>
          <a:xfrm>
            <a:off x="4859990" y="1763975"/>
            <a:ext cx="3474302" cy="2973000"/>
          </a:xfrm>
          <a:prstGeom prst="rect">
            <a:avLst/>
          </a:prstGeom>
          <a:noFill/>
          <a:ln>
            <a:noFill/>
          </a:ln>
        </p:spPr>
      </p:pic>
      <p:pic>
        <p:nvPicPr>
          <p:cNvPr id="2" name="Recorded Sound">
            <a:hlinkClick r:id="" action="ppaction://media"/>
            <a:extLst>
              <a:ext uri="{FF2B5EF4-FFF2-40B4-BE49-F238E27FC236}">
                <a16:creationId xmlns:a16="http://schemas.microsoft.com/office/drawing/2014/main" id="{FFA00FB6-0566-499C-BE96-C2D85C5044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653" name="Google Shape;653;p3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We were not able to obtain high accuracies as mentioned in the references.</a:t>
            </a:r>
            <a:endParaRPr/>
          </a:p>
          <a:p>
            <a:pPr marL="457200" lvl="0" indent="-311150" algn="l" rtl="0">
              <a:spcBef>
                <a:spcPts val="0"/>
              </a:spcBef>
              <a:spcAft>
                <a:spcPts val="0"/>
              </a:spcAft>
              <a:buSzPts val="1300"/>
              <a:buChar char="●"/>
            </a:pPr>
            <a:r>
              <a:rPr lang="en"/>
              <a:t>The accuracies obtained however remained consistent after reaching the points very early, nature wise they were similar to the curves illustrated in papers.</a:t>
            </a:r>
            <a:endParaRPr/>
          </a:p>
        </p:txBody>
      </p:sp>
      <p:sp>
        <p:nvSpPr>
          <p:cNvPr id="654" name="Google Shape;654;p3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900">
                <a:solidFill>
                  <a:schemeClr val="dk2"/>
                </a:solidFill>
                <a:latin typeface="Nunito"/>
                <a:ea typeface="Nunito"/>
                <a:cs typeface="Nunito"/>
                <a:sym typeface="Nunito"/>
              </a:rPr>
              <a:t>17</a:t>
            </a:fld>
            <a:endParaRPr sz="900">
              <a:solidFill>
                <a:schemeClr val="dk2"/>
              </a:solidFill>
              <a:latin typeface="Nunito"/>
              <a:ea typeface="Nunito"/>
              <a:cs typeface="Nunito"/>
              <a:sym typeface="Nunito"/>
            </a:endParaRPr>
          </a:p>
        </p:txBody>
      </p:sp>
      <p:pic>
        <p:nvPicPr>
          <p:cNvPr id="2" name="Recorded Sound">
            <a:hlinkClick r:id="" action="ppaction://media"/>
            <a:extLst>
              <a:ext uri="{FF2B5EF4-FFF2-40B4-BE49-F238E27FC236}">
                <a16:creationId xmlns:a16="http://schemas.microsoft.com/office/drawing/2014/main" id="{9019A2F5-B1DD-43F7-A603-3EAD7460F9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4000"/>
              <a:t>Using SVM Classifier</a:t>
            </a:r>
            <a:endParaRPr sz="4000"/>
          </a:p>
        </p:txBody>
      </p:sp>
      <p:sp>
        <p:nvSpPr>
          <p:cNvPr id="660" name="Google Shape;660;p3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900">
                <a:solidFill>
                  <a:schemeClr val="lt1"/>
                </a:solidFill>
                <a:latin typeface="Nunito"/>
                <a:ea typeface="Nunito"/>
                <a:cs typeface="Nunito"/>
                <a:sym typeface="Nunito"/>
              </a:rPr>
              <a:t>18</a:t>
            </a:fld>
            <a:endParaRPr sz="900">
              <a:solidFill>
                <a:schemeClr val="lt1"/>
              </a:solidFill>
              <a:latin typeface="Nunito"/>
              <a:ea typeface="Nunito"/>
              <a:cs typeface="Nunito"/>
              <a:sym typeface="Nunito"/>
            </a:endParaRPr>
          </a:p>
        </p:txBody>
      </p:sp>
      <p:pic>
        <p:nvPicPr>
          <p:cNvPr id="2" name="Recorded Sound">
            <a:hlinkClick r:id="" action="ppaction://media"/>
            <a:extLst>
              <a:ext uri="{FF2B5EF4-FFF2-40B4-BE49-F238E27FC236}">
                <a16:creationId xmlns:a16="http://schemas.microsoft.com/office/drawing/2014/main" id="{3380A0B2-2C94-474A-9150-7813BA3D60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40"/>
          <p:cNvPicPr preferRelativeResize="0"/>
          <p:nvPr/>
        </p:nvPicPr>
        <p:blipFill>
          <a:blip r:embed="rId5">
            <a:alphaModFix/>
          </a:blip>
          <a:stretch>
            <a:fillRect/>
          </a:stretch>
        </p:blipFill>
        <p:spPr>
          <a:xfrm>
            <a:off x="5442850" y="1339998"/>
            <a:ext cx="3402000" cy="2457904"/>
          </a:xfrm>
          <a:prstGeom prst="rect">
            <a:avLst/>
          </a:prstGeom>
          <a:noFill/>
          <a:ln>
            <a:noFill/>
          </a:ln>
        </p:spPr>
      </p:pic>
      <p:sp>
        <p:nvSpPr>
          <p:cNvPr id="666" name="Google Shape;666;p40"/>
          <p:cNvSpPr txBox="1">
            <a:spLocks noGrp="1"/>
          </p:cNvSpPr>
          <p:nvPr>
            <p:ph type="title"/>
          </p:nvPr>
        </p:nvSpPr>
        <p:spPr>
          <a:xfrm>
            <a:off x="291875" y="406900"/>
            <a:ext cx="48135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SVM classification with static synapses</a:t>
            </a:r>
            <a:endParaRPr/>
          </a:p>
        </p:txBody>
      </p:sp>
      <p:sp>
        <p:nvSpPr>
          <p:cNvPr id="667" name="Google Shape;667;p40"/>
          <p:cNvSpPr txBox="1">
            <a:spLocks noGrp="1"/>
          </p:cNvSpPr>
          <p:nvPr>
            <p:ph type="body" idx="1"/>
          </p:nvPr>
        </p:nvSpPr>
        <p:spPr>
          <a:xfrm>
            <a:off x="291975" y="1854951"/>
            <a:ext cx="4813500" cy="257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Total number of spikes in each neuron of the reservoir is taken as the input.</a:t>
            </a:r>
            <a:endParaRPr dirty="0"/>
          </a:p>
          <a:p>
            <a:pPr marL="0" lvl="0" indent="0" algn="l" rtl="0">
              <a:spcBef>
                <a:spcPts val="1600"/>
              </a:spcBef>
              <a:spcAft>
                <a:spcPts val="0"/>
              </a:spcAft>
              <a:buNone/>
            </a:pPr>
            <a:r>
              <a:rPr lang="en" dirty="0"/>
              <a:t>SVM with linear kernel is used for classification.</a:t>
            </a:r>
            <a:endParaRPr dirty="0"/>
          </a:p>
          <a:p>
            <a:pPr marL="0" lvl="0" indent="0" algn="l" rtl="0">
              <a:spcBef>
                <a:spcPts val="1600"/>
              </a:spcBef>
              <a:spcAft>
                <a:spcPts val="0"/>
              </a:spcAft>
              <a:buNone/>
            </a:pPr>
            <a:r>
              <a:rPr lang="en" dirty="0"/>
              <a:t>Accuracy obtained is 91.67%.</a:t>
            </a:r>
            <a:endParaRPr dirty="0"/>
          </a:p>
          <a:p>
            <a:pPr marL="0" lvl="0" indent="0" algn="l" rtl="0">
              <a:spcBef>
                <a:spcPts val="1600"/>
              </a:spcBef>
              <a:spcAft>
                <a:spcPts val="1600"/>
              </a:spcAft>
              <a:buNone/>
            </a:pPr>
            <a:endParaRPr dirty="0"/>
          </a:p>
        </p:txBody>
      </p:sp>
      <p:sp>
        <p:nvSpPr>
          <p:cNvPr id="668" name="Google Shape;66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669" name="Google Shape;669;p40"/>
          <p:cNvSpPr txBox="1"/>
          <p:nvPr/>
        </p:nvSpPr>
        <p:spPr>
          <a:xfrm>
            <a:off x="5966200" y="901150"/>
            <a:ext cx="235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ld Standard TT"/>
                <a:ea typeface="Old Standard TT"/>
                <a:cs typeface="Old Standard TT"/>
                <a:sym typeface="Old Standard TT"/>
              </a:rPr>
              <a:t>Confusion Matrix</a:t>
            </a:r>
            <a:endParaRPr>
              <a:latin typeface="Old Standard TT"/>
              <a:ea typeface="Old Standard TT"/>
              <a:cs typeface="Old Standard TT"/>
              <a:sym typeface="Old Standard TT"/>
            </a:endParaRPr>
          </a:p>
        </p:txBody>
      </p:sp>
      <p:pic>
        <p:nvPicPr>
          <p:cNvPr id="2" name="Recorded Sound">
            <a:hlinkClick r:id="" action="ppaction://media"/>
            <a:extLst>
              <a:ext uri="{FF2B5EF4-FFF2-40B4-BE49-F238E27FC236}">
                <a16:creationId xmlns:a16="http://schemas.microsoft.com/office/drawing/2014/main" id="{E974A6A5-9586-41D7-A686-5D59F7AE82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53"/>
        <p:cNvGrpSpPr/>
        <p:nvPr/>
      </p:nvGrpSpPr>
      <p:grpSpPr>
        <a:xfrm>
          <a:off x="0" y="0"/>
          <a:ext cx="0" cy="0"/>
          <a:chOff x="0" y="0"/>
          <a:chExt cx="0" cy="0"/>
        </a:xfrm>
      </p:grpSpPr>
      <p:sp>
        <p:nvSpPr>
          <p:cNvPr id="354" name="Google Shape;354;p24"/>
          <p:cNvSpPr txBox="1">
            <a:spLocks noGrp="1"/>
          </p:cNvSpPr>
          <p:nvPr>
            <p:ph type="title"/>
          </p:nvPr>
        </p:nvSpPr>
        <p:spPr>
          <a:xfrm>
            <a:off x="5030343" y="57607"/>
            <a:ext cx="3655500" cy="6828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1"/>
              </a:buClr>
              <a:buSzPts val="3000"/>
              <a:buFont typeface="Calibri"/>
              <a:buNone/>
            </a:pPr>
            <a:r>
              <a:rPr lang="en"/>
              <a:t>Outline</a:t>
            </a:r>
            <a:endParaRPr/>
          </a:p>
        </p:txBody>
      </p:sp>
      <p:sp>
        <p:nvSpPr>
          <p:cNvPr id="355" name="Google Shape;355;p24"/>
          <p:cNvSpPr txBox="1">
            <a:spLocks noGrp="1"/>
          </p:cNvSpPr>
          <p:nvPr>
            <p:ph type="ftr" idx="11"/>
          </p:nvPr>
        </p:nvSpPr>
        <p:spPr>
          <a:xfrm>
            <a:off x="735568" y="4818488"/>
            <a:ext cx="26946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
        <p:nvSpPr>
          <p:cNvPr id="356" name="Google Shape;356;p24"/>
          <p:cNvSpPr txBox="1">
            <a:spLocks noGrp="1"/>
          </p:cNvSpPr>
          <p:nvPr>
            <p:ph type="sldNum" idx="12"/>
          </p:nvPr>
        </p:nvSpPr>
        <p:spPr>
          <a:xfrm>
            <a:off x="7724852" y="4767263"/>
            <a:ext cx="9609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solidFill>
                  <a:srgbClr val="168DA5"/>
                </a:solidFill>
              </a:rPr>
              <a:t>2</a:t>
            </a:fld>
            <a:endParaRPr>
              <a:solidFill>
                <a:srgbClr val="168DA5"/>
              </a:solidFill>
            </a:endParaRPr>
          </a:p>
        </p:txBody>
      </p:sp>
      <p:sp>
        <p:nvSpPr>
          <p:cNvPr id="357" name="Google Shape;357;p24"/>
          <p:cNvSpPr>
            <a:spLocks noGrp="1"/>
          </p:cNvSpPr>
          <p:nvPr>
            <p:ph type="pic" idx="2"/>
          </p:nvPr>
        </p:nvSpPr>
        <p:spPr>
          <a:xfrm>
            <a:off x="0" y="0"/>
            <a:ext cx="4572000" cy="5143500"/>
          </a:xfrm>
          <a:prstGeom prst="rect">
            <a:avLst/>
          </a:prstGeom>
          <a:solidFill>
            <a:srgbClr val="168DA5"/>
          </a:solidFill>
          <a:ln>
            <a:noFill/>
          </a:ln>
        </p:spPr>
        <p:txBody>
          <a:bodyPr spcFirstLastPara="1" wrap="square" lIns="68575" tIns="34275" rIns="68575" bIns="34275" anchor="t" anchorCtr="0">
            <a:noAutofit/>
          </a:bodyPr>
          <a:lstStyle/>
          <a:p>
            <a:pPr marL="0" lvl="0" indent="0" algn="l" rtl="0">
              <a:spcBef>
                <a:spcPts val="800"/>
              </a:spcBef>
              <a:spcAft>
                <a:spcPts val="0"/>
              </a:spcAft>
              <a:buNone/>
            </a:pPr>
            <a:endParaRPr/>
          </a:p>
        </p:txBody>
      </p:sp>
      <p:grpSp>
        <p:nvGrpSpPr>
          <p:cNvPr id="358" name="Google Shape;358;p24"/>
          <p:cNvGrpSpPr/>
          <p:nvPr/>
        </p:nvGrpSpPr>
        <p:grpSpPr>
          <a:xfrm>
            <a:off x="5030343" y="934441"/>
            <a:ext cx="3655350" cy="824669"/>
            <a:chOff x="6707124" y="1410006"/>
            <a:chExt cx="4873800" cy="1099559"/>
          </a:xfrm>
        </p:grpSpPr>
        <p:sp>
          <p:nvSpPr>
            <p:cNvPr id="359" name="Google Shape;359;p24"/>
            <p:cNvSpPr/>
            <p:nvPr/>
          </p:nvSpPr>
          <p:spPr>
            <a:xfrm>
              <a:off x="7695590" y="1759265"/>
              <a:ext cx="3885300" cy="750300"/>
            </a:xfrm>
            <a:prstGeom prst="roundRect">
              <a:avLst>
                <a:gd name="adj" fmla="val 9439"/>
              </a:avLst>
            </a:prstGeom>
            <a:noFill/>
            <a:ln>
              <a:noFill/>
            </a:ln>
          </p:spPr>
          <p:txBody>
            <a:bodyPr spcFirstLastPara="1" wrap="square" lIns="68575" tIns="137150" rIns="68575" bIns="34275" anchor="t" anchorCtr="0">
              <a:noAutofit/>
            </a:bodyPr>
            <a:lstStyle/>
            <a:p>
              <a:pPr marL="0" marR="0" lvl="0" indent="0" algn="l" rtl="0">
                <a:spcBef>
                  <a:spcPts val="0"/>
                </a:spcBef>
                <a:spcAft>
                  <a:spcPts val="0"/>
                </a:spcAft>
                <a:buNone/>
              </a:pPr>
              <a:r>
                <a:rPr lang="en" sz="1100"/>
                <a:t>Preprocessing , Input Neurons, Reservoir Structure, Reservoir Visualization, Readout Neurons, STDP, Training</a:t>
              </a:r>
              <a:endParaRPr sz="1100"/>
            </a:p>
            <a:p>
              <a:pPr marL="0" marR="0" lvl="0" indent="0" algn="l" rtl="0">
                <a:spcBef>
                  <a:spcPts val="0"/>
                </a:spcBef>
                <a:spcAft>
                  <a:spcPts val="0"/>
                </a:spcAft>
                <a:buNone/>
              </a:pPr>
              <a:endParaRPr sz="1100">
                <a:solidFill>
                  <a:srgbClr val="9FA3AF"/>
                </a:solidFill>
              </a:endParaRPr>
            </a:p>
            <a:p>
              <a:pPr marL="0" marR="0" lvl="0" indent="0" algn="l" rtl="0">
                <a:spcBef>
                  <a:spcPts val="0"/>
                </a:spcBef>
                <a:spcAft>
                  <a:spcPts val="0"/>
                </a:spcAft>
                <a:buNone/>
              </a:pPr>
              <a:endParaRPr sz="1100">
                <a:solidFill>
                  <a:srgbClr val="9FA3AF"/>
                </a:solidFill>
              </a:endParaRPr>
            </a:p>
          </p:txBody>
        </p:sp>
        <p:grpSp>
          <p:nvGrpSpPr>
            <p:cNvPr id="360" name="Google Shape;360;p24"/>
            <p:cNvGrpSpPr/>
            <p:nvPr/>
          </p:nvGrpSpPr>
          <p:grpSpPr>
            <a:xfrm>
              <a:off x="6707124" y="1410006"/>
              <a:ext cx="4873800" cy="0"/>
              <a:chOff x="6707124" y="561442"/>
              <a:chExt cx="4873800" cy="0"/>
            </a:xfrm>
          </p:grpSpPr>
          <p:cxnSp>
            <p:nvCxnSpPr>
              <p:cNvPr id="361" name="Google Shape;361;p24"/>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62" name="Google Shape;362;p24"/>
              <p:cNvCxnSpPr/>
              <p:nvPr/>
            </p:nvCxnSpPr>
            <p:spPr>
              <a:xfrm>
                <a:off x="6707124" y="561442"/>
                <a:ext cx="988500" cy="0"/>
              </a:xfrm>
              <a:prstGeom prst="straightConnector1">
                <a:avLst/>
              </a:prstGeom>
              <a:noFill/>
              <a:ln w="53975" cap="flat" cmpd="sng">
                <a:solidFill>
                  <a:srgbClr val="168DA5"/>
                </a:solidFill>
                <a:prstDash val="solid"/>
                <a:miter lim="800000"/>
                <a:headEnd type="none" w="sm" len="sm"/>
                <a:tailEnd type="none" w="sm" len="sm"/>
              </a:ln>
            </p:spPr>
          </p:cxnSp>
        </p:grpSp>
        <p:sp>
          <p:nvSpPr>
            <p:cNvPr id="363" name="Google Shape;363;p24"/>
            <p:cNvSpPr txBox="1"/>
            <p:nvPr/>
          </p:nvSpPr>
          <p:spPr>
            <a:xfrm>
              <a:off x="6926281" y="1410006"/>
              <a:ext cx="550200" cy="523200"/>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100" b="1">
                  <a:solidFill>
                    <a:schemeClr val="dk1"/>
                  </a:solidFill>
                  <a:latin typeface="Calibri"/>
                  <a:ea typeface="Calibri"/>
                  <a:cs typeface="Calibri"/>
                  <a:sym typeface="Calibri"/>
                </a:rPr>
                <a:t>01</a:t>
              </a:r>
              <a:endParaRPr sz="1100"/>
            </a:p>
          </p:txBody>
        </p:sp>
        <p:sp>
          <p:nvSpPr>
            <p:cNvPr id="364" name="Google Shape;364;p24"/>
            <p:cNvSpPr/>
            <p:nvPr/>
          </p:nvSpPr>
          <p:spPr>
            <a:xfrm>
              <a:off x="7695590" y="1548878"/>
              <a:ext cx="3885300" cy="354900"/>
            </a:xfrm>
            <a:prstGeom prst="roundRect">
              <a:avLst>
                <a:gd name="adj" fmla="val 9439"/>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1600"/>
                </a:spcAft>
                <a:buNone/>
              </a:pPr>
              <a:r>
                <a:rPr lang="en" b="1">
                  <a:solidFill>
                    <a:schemeClr val="dk1"/>
                  </a:solidFill>
                  <a:latin typeface="Nunito"/>
                  <a:ea typeface="Nunito"/>
                  <a:cs typeface="Nunito"/>
                  <a:sym typeface="Nunito"/>
                </a:rPr>
                <a:t>Overview</a:t>
              </a:r>
              <a:endParaRPr b="1"/>
            </a:p>
          </p:txBody>
        </p:sp>
      </p:grpSp>
      <p:grpSp>
        <p:nvGrpSpPr>
          <p:cNvPr id="365" name="Google Shape;365;p24"/>
          <p:cNvGrpSpPr/>
          <p:nvPr/>
        </p:nvGrpSpPr>
        <p:grpSpPr>
          <a:xfrm>
            <a:off x="5030343" y="1907600"/>
            <a:ext cx="3655350" cy="824669"/>
            <a:chOff x="6707124" y="1410006"/>
            <a:chExt cx="4873800" cy="1099559"/>
          </a:xfrm>
        </p:grpSpPr>
        <p:sp>
          <p:nvSpPr>
            <p:cNvPr id="366" name="Google Shape;366;p24"/>
            <p:cNvSpPr/>
            <p:nvPr/>
          </p:nvSpPr>
          <p:spPr>
            <a:xfrm>
              <a:off x="7695590" y="1759265"/>
              <a:ext cx="3885300" cy="750300"/>
            </a:xfrm>
            <a:prstGeom prst="roundRect">
              <a:avLst>
                <a:gd name="adj" fmla="val 9439"/>
              </a:avLst>
            </a:prstGeom>
            <a:noFill/>
            <a:ln>
              <a:noFill/>
            </a:ln>
          </p:spPr>
          <p:txBody>
            <a:bodyPr spcFirstLastPara="1" wrap="square" lIns="68575" tIns="137150" rIns="68575" bIns="34275" anchor="t" anchorCtr="0">
              <a:noAutofit/>
            </a:bodyPr>
            <a:lstStyle/>
            <a:p>
              <a:pPr marL="0" marR="0" lvl="0" indent="0" algn="l" rtl="0">
                <a:spcBef>
                  <a:spcPts val="0"/>
                </a:spcBef>
                <a:spcAft>
                  <a:spcPts val="0"/>
                </a:spcAft>
                <a:buNone/>
              </a:pPr>
              <a:r>
                <a:rPr lang="en" sz="1100"/>
                <a:t>Static synapses , First-order synapses</a:t>
              </a:r>
              <a:endParaRPr sz="1100"/>
            </a:p>
            <a:p>
              <a:pPr marL="0" marR="0" lvl="0" indent="0" algn="l" rtl="0">
                <a:spcBef>
                  <a:spcPts val="0"/>
                </a:spcBef>
                <a:spcAft>
                  <a:spcPts val="0"/>
                </a:spcAft>
                <a:buNone/>
              </a:pPr>
              <a:r>
                <a:rPr lang="en" sz="1100"/>
                <a:t>Second-order synapses, Conclusion</a:t>
              </a:r>
              <a:endParaRPr sz="1100"/>
            </a:p>
            <a:p>
              <a:pPr marL="0" marR="0" lvl="0" indent="0" algn="l" rtl="0">
                <a:spcBef>
                  <a:spcPts val="0"/>
                </a:spcBef>
                <a:spcAft>
                  <a:spcPts val="0"/>
                </a:spcAft>
                <a:buNone/>
              </a:pPr>
              <a:endParaRPr sz="1100"/>
            </a:p>
            <a:p>
              <a:pPr marL="0" marR="0" lvl="0" indent="0" algn="l" rtl="0">
                <a:spcBef>
                  <a:spcPts val="0"/>
                </a:spcBef>
                <a:spcAft>
                  <a:spcPts val="0"/>
                </a:spcAft>
                <a:buNone/>
              </a:pPr>
              <a:endParaRPr sz="1100"/>
            </a:p>
          </p:txBody>
        </p:sp>
        <p:grpSp>
          <p:nvGrpSpPr>
            <p:cNvPr id="367" name="Google Shape;367;p24"/>
            <p:cNvGrpSpPr/>
            <p:nvPr/>
          </p:nvGrpSpPr>
          <p:grpSpPr>
            <a:xfrm>
              <a:off x="6707124" y="1410006"/>
              <a:ext cx="4873800" cy="0"/>
              <a:chOff x="6707124" y="561442"/>
              <a:chExt cx="4873800" cy="0"/>
            </a:xfrm>
          </p:grpSpPr>
          <p:cxnSp>
            <p:nvCxnSpPr>
              <p:cNvPr id="368" name="Google Shape;368;p24"/>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69" name="Google Shape;369;p24"/>
              <p:cNvCxnSpPr/>
              <p:nvPr/>
            </p:nvCxnSpPr>
            <p:spPr>
              <a:xfrm>
                <a:off x="6707124" y="561442"/>
                <a:ext cx="988500" cy="0"/>
              </a:xfrm>
              <a:prstGeom prst="straightConnector1">
                <a:avLst/>
              </a:prstGeom>
              <a:noFill/>
              <a:ln w="53975" cap="flat" cmpd="sng">
                <a:solidFill>
                  <a:srgbClr val="168DA5"/>
                </a:solidFill>
                <a:prstDash val="solid"/>
                <a:miter lim="800000"/>
                <a:headEnd type="none" w="sm" len="sm"/>
                <a:tailEnd type="none" w="sm" len="sm"/>
              </a:ln>
            </p:spPr>
          </p:cxnSp>
        </p:grpSp>
        <p:sp>
          <p:nvSpPr>
            <p:cNvPr id="370" name="Google Shape;370;p24"/>
            <p:cNvSpPr txBox="1"/>
            <p:nvPr/>
          </p:nvSpPr>
          <p:spPr>
            <a:xfrm>
              <a:off x="6926281" y="1410006"/>
              <a:ext cx="550200" cy="523200"/>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100" b="1">
                  <a:solidFill>
                    <a:schemeClr val="dk1"/>
                  </a:solidFill>
                  <a:latin typeface="Calibri"/>
                  <a:ea typeface="Calibri"/>
                  <a:cs typeface="Calibri"/>
                  <a:sym typeface="Calibri"/>
                </a:rPr>
                <a:t>02</a:t>
              </a:r>
              <a:endParaRPr sz="1100"/>
            </a:p>
          </p:txBody>
        </p:sp>
        <p:sp>
          <p:nvSpPr>
            <p:cNvPr id="371" name="Google Shape;371;p24"/>
            <p:cNvSpPr/>
            <p:nvPr/>
          </p:nvSpPr>
          <p:spPr>
            <a:xfrm>
              <a:off x="7695590" y="1548878"/>
              <a:ext cx="3885300" cy="354900"/>
            </a:xfrm>
            <a:prstGeom prst="roundRect">
              <a:avLst>
                <a:gd name="adj" fmla="val 9439"/>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b="1">
                  <a:solidFill>
                    <a:schemeClr val="dk1"/>
                  </a:solidFill>
                  <a:latin typeface="Calibri"/>
                  <a:ea typeface="Calibri"/>
                  <a:cs typeface="Calibri"/>
                  <a:sym typeface="Calibri"/>
                </a:rPr>
                <a:t>Results</a:t>
              </a:r>
              <a:endParaRPr sz="1300" b="1"/>
            </a:p>
          </p:txBody>
        </p:sp>
      </p:grpSp>
      <p:grpSp>
        <p:nvGrpSpPr>
          <p:cNvPr id="372" name="Google Shape;372;p24"/>
          <p:cNvGrpSpPr/>
          <p:nvPr/>
        </p:nvGrpSpPr>
        <p:grpSpPr>
          <a:xfrm>
            <a:off x="5030343" y="2880759"/>
            <a:ext cx="3655350" cy="824669"/>
            <a:chOff x="6707124" y="1410006"/>
            <a:chExt cx="4873800" cy="1099559"/>
          </a:xfrm>
        </p:grpSpPr>
        <p:sp>
          <p:nvSpPr>
            <p:cNvPr id="373" name="Google Shape;373;p24"/>
            <p:cNvSpPr/>
            <p:nvPr/>
          </p:nvSpPr>
          <p:spPr>
            <a:xfrm>
              <a:off x="7695590" y="1759265"/>
              <a:ext cx="3885300" cy="750300"/>
            </a:xfrm>
            <a:prstGeom prst="roundRect">
              <a:avLst>
                <a:gd name="adj" fmla="val 9439"/>
              </a:avLst>
            </a:prstGeom>
            <a:noFill/>
            <a:ln>
              <a:noFill/>
            </a:ln>
          </p:spPr>
          <p:txBody>
            <a:bodyPr spcFirstLastPara="1" wrap="square" lIns="68575" tIns="137150" rIns="68575" bIns="34275" anchor="t" anchorCtr="0">
              <a:noAutofit/>
            </a:bodyPr>
            <a:lstStyle/>
            <a:p>
              <a:pPr marL="0" marR="0" lvl="0" indent="0" algn="l" rtl="0">
                <a:spcBef>
                  <a:spcPts val="0"/>
                </a:spcBef>
                <a:spcAft>
                  <a:spcPts val="0"/>
                </a:spcAft>
                <a:buNone/>
              </a:pPr>
              <a:r>
                <a:rPr lang="en" sz="1100"/>
                <a:t>Static synapses, First-order synapses,</a:t>
              </a:r>
              <a:endParaRPr sz="1100"/>
            </a:p>
            <a:p>
              <a:pPr marL="0" marR="0" lvl="0" indent="0" algn="l" rtl="0">
                <a:spcBef>
                  <a:spcPts val="0"/>
                </a:spcBef>
                <a:spcAft>
                  <a:spcPts val="0"/>
                </a:spcAft>
                <a:buNone/>
              </a:pPr>
              <a:r>
                <a:rPr lang="en" sz="1100"/>
                <a:t>second-order synapses, SVM without reservoir, Conclusion</a:t>
              </a:r>
              <a:endParaRPr sz="1100"/>
            </a:p>
            <a:p>
              <a:pPr marL="0" marR="0" lvl="0" indent="0" algn="l" rtl="0">
                <a:spcBef>
                  <a:spcPts val="0"/>
                </a:spcBef>
                <a:spcAft>
                  <a:spcPts val="0"/>
                </a:spcAft>
                <a:buNone/>
              </a:pPr>
              <a:endParaRPr sz="1100"/>
            </a:p>
            <a:p>
              <a:pPr marL="0" marR="0" lvl="0" indent="0" algn="l" rtl="0">
                <a:spcBef>
                  <a:spcPts val="0"/>
                </a:spcBef>
                <a:spcAft>
                  <a:spcPts val="0"/>
                </a:spcAft>
                <a:buNone/>
              </a:pPr>
              <a:endParaRPr sz="1100"/>
            </a:p>
          </p:txBody>
        </p:sp>
        <p:grpSp>
          <p:nvGrpSpPr>
            <p:cNvPr id="374" name="Google Shape;374;p24"/>
            <p:cNvGrpSpPr/>
            <p:nvPr/>
          </p:nvGrpSpPr>
          <p:grpSpPr>
            <a:xfrm>
              <a:off x="6707124" y="1410006"/>
              <a:ext cx="4873800" cy="0"/>
              <a:chOff x="6707124" y="561442"/>
              <a:chExt cx="4873800" cy="0"/>
            </a:xfrm>
          </p:grpSpPr>
          <p:cxnSp>
            <p:nvCxnSpPr>
              <p:cNvPr id="375" name="Google Shape;375;p24"/>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76" name="Google Shape;376;p24"/>
              <p:cNvCxnSpPr/>
              <p:nvPr/>
            </p:nvCxnSpPr>
            <p:spPr>
              <a:xfrm>
                <a:off x="6707124" y="561442"/>
                <a:ext cx="988500" cy="0"/>
              </a:xfrm>
              <a:prstGeom prst="straightConnector1">
                <a:avLst/>
              </a:prstGeom>
              <a:noFill/>
              <a:ln w="53975" cap="flat" cmpd="sng">
                <a:solidFill>
                  <a:srgbClr val="168DA5"/>
                </a:solidFill>
                <a:prstDash val="solid"/>
                <a:miter lim="800000"/>
                <a:headEnd type="none" w="sm" len="sm"/>
                <a:tailEnd type="none" w="sm" len="sm"/>
              </a:ln>
            </p:spPr>
          </p:cxnSp>
        </p:grpSp>
        <p:sp>
          <p:nvSpPr>
            <p:cNvPr id="377" name="Google Shape;377;p24"/>
            <p:cNvSpPr txBox="1"/>
            <p:nvPr/>
          </p:nvSpPr>
          <p:spPr>
            <a:xfrm>
              <a:off x="6926281" y="1410006"/>
              <a:ext cx="550200" cy="523200"/>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100" b="1">
                  <a:solidFill>
                    <a:schemeClr val="dk1"/>
                  </a:solidFill>
                  <a:latin typeface="Calibri"/>
                  <a:ea typeface="Calibri"/>
                  <a:cs typeface="Calibri"/>
                  <a:sym typeface="Calibri"/>
                </a:rPr>
                <a:t>03</a:t>
              </a:r>
              <a:endParaRPr sz="1100"/>
            </a:p>
          </p:txBody>
        </p:sp>
        <p:sp>
          <p:nvSpPr>
            <p:cNvPr id="378" name="Google Shape;378;p24"/>
            <p:cNvSpPr/>
            <p:nvPr/>
          </p:nvSpPr>
          <p:spPr>
            <a:xfrm>
              <a:off x="7695590" y="1548878"/>
              <a:ext cx="3885300" cy="354900"/>
            </a:xfrm>
            <a:prstGeom prst="roundRect">
              <a:avLst>
                <a:gd name="adj" fmla="val 9439"/>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b="1">
                  <a:solidFill>
                    <a:schemeClr val="dk1"/>
                  </a:solidFill>
                  <a:latin typeface="Calibri"/>
                  <a:ea typeface="Calibri"/>
                  <a:cs typeface="Calibri"/>
                  <a:sym typeface="Calibri"/>
                </a:rPr>
                <a:t>Using SVM Classifier</a:t>
              </a:r>
              <a:endParaRPr b="1">
                <a:solidFill>
                  <a:schemeClr val="dk1"/>
                </a:solidFill>
                <a:latin typeface="Calibri"/>
                <a:ea typeface="Calibri"/>
                <a:cs typeface="Calibri"/>
                <a:sym typeface="Calibri"/>
              </a:endParaRPr>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grpSp>
      <p:grpSp>
        <p:nvGrpSpPr>
          <p:cNvPr id="379" name="Google Shape;379;p24"/>
          <p:cNvGrpSpPr/>
          <p:nvPr/>
        </p:nvGrpSpPr>
        <p:grpSpPr>
          <a:xfrm>
            <a:off x="5030343" y="3853918"/>
            <a:ext cx="3655350" cy="824669"/>
            <a:chOff x="6707124" y="1410006"/>
            <a:chExt cx="4873800" cy="1099559"/>
          </a:xfrm>
        </p:grpSpPr>
        <p:sp>
          <p:nvSpPr>
            <p:cNvPr id="380" name="Google Shape;380;p24"/>
            <p:cNvSpPr/>
            <p:nvPr/>
          </p:nvSpPr>
          <p:spPr>
            <a:xfrm>
              <a:off x="7695590" y="1759265"/>
              <a:ext cx="3885300" cy="750300"/>
            </a:xfrm>
            <a:prstGeom prst="roundRect">
              <a:avLst>
                <a:gd name="adj" fmla="val 9439"/>
              </a:avLst>
            </a:prstGeom>
            <a:noFill/>
            <a:ln>
              <a:noFill/>
            </a:ln>
          </p:spPr>
          <p:txBody>
            <a:bodyPr spcFirstLastPara="1" wrap="square" lIns="68575" tIns="137150" rIns="68575" bIns="34275" anchor="t" anchorCtr="0">
              <a:noAutofit/>
            </a:bodyPr>
            <a:lstStyle/>
            <a:p>
              <a:pPr marL="0" marR="0" lvl="0" indent="0" algn="l" rtl="0">
                <a:spcBef>
                  <a:spcPts val="0"/>
                </a:spcBef>
                <a:spcAft>
                  <a:spcPts val="0"/>
                </a:spcAft>
                <a:buNone/>
              </a:pPr>
              <a:endParaRPr sz="1100"/>
            </a:p>
          </p:txBody>
        </p:sp>
        <p:grpSp>
          <p:nvGrpSpPr>
            <p:cNvPr id="381" name="Google Shape;381;p24"/>
            <p:cNvGrpSpPr/>
            <p:nvPr/>
          </p:nvGrpSpPr>
          <p:grpSpPr>
            <a:xfrm>
              <a:off x="6707124" y="1410006"/>
              <a:ext cx="4873800" cy="0"/>
              <a:chOff x="6707124" y="561442"/>
              <a:chExt cx="4873800" cy="0"/>
            </a:xfrm>
          </p:grpSpPr>
          <p:cxnSp>
            <p:nvCxnSpPr>
              <p:cNvPr id="382" name="Google Shape;382;p24"/>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83" name="Google Shape;383;p24"/>
              <p:cNvCxnSpPr/>
              <p:nvPr/>
            </p:nvCxnSpPr>
            <p:spPr>
              <a:xfrm>
                <a:off x="6707124" y="561442"/>
                <a:ext cx="988500" cy="0"/>
              </a:xfrm>
              <a:prstGeom prst="straightConnector1">
                <a:avLst/>
              </a:prstGeom>
              <a:noFill/>
              <a:ln w="53975" cap="flat" cmpd="sng">
                <a:solidFill>
                  <a:srgbClr val="168DA5"/>
                </a:solidFill>
                <a:prstDash val="solid"/>
                <a:miter lim="800000"/>
                <a:headEnd type="none" w="sm" len="sm"/>
                <a:tailEnd type="none" w="sm" len="sm"/>
              </a:ln>
            </p:spPr>
          </p:cxnSp>
        </p:grpSp>
        <p:sp>
          <p:nvSpPr>
            <p:cNvPr id="384" name="Google Shape;384;p24"/>
            <p:cNvSpPr txBox="1"/>
            <p:nvPr/>
          </p:nvSpPr>
          <p:spPr>
            <a:xfrm>
              <a:off x="6926281" y="1410006"/>
              <a:ext cx="550200" cy="523200"/>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100" b="1">
                  <a:solidFill>
                    <a:schemeClr val="dk1"/>
                  </a:solidFill>
                  <a:latin typeface="Calibri"/>
                  <a:ea typeface="Calibri"/>
                  <a:cs typeface="Calibri"/>
                  <a:sym typeface="Calibri"/>
                </a:rPr>
                <a:t>04</a:t>
              </a:r>
              <a:endParaRPr sz="1100"/>
            </a:p>
          </p:txBody>
        </p:sp>
        <p:sp>
          <p:nvSpPr>
            <p:cNvPr id="385" name="Google Shape;385;p24"/>
            <p:cNvSpPr/>
            <p:nvPr/>
          </p:nvSpPr>
          <p:spPr>
            <a:xfrm>
              <a:off x="7695590" y="1548878"/>
              <a:ext cx="3885300" cy="354900"/>
            </a:xfrm>
            <a:prstGeom prst="roundRect">
              <a:avLst>
                <a:gd name="adj" fmla="val 9439"/>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b="1">
                  <a:solidFill>
                    <a:schemeClr val="dk1"/>
                  </a:solidFill>
                  <a:latin typeface="Calibri"/>
                  <a:ea typeface="Calibri"/>
                  <a:cs typeface="Calibri"/>
                  <a:sym typeface="Calibri"/>
                </a:rPr>
                <a:t>References</a:t>
              </a:r>
              <a:endParaRPr sz="1300"/>
            </a:p>
          </p:txBody>
        </p:sp>
      </p:grpSp>
      <p:sp>
        <p:nvSpPr>
          <p:cNvPr id="386" name="Google Shape;386;p24"/>
          <p:cNvSpPr txBox="1">
            <a:spLocks noGrp="1"/>
          </p:cNvSpPr>
          <p:nvPr>
            <p:ph type="dt" idx="10"/>
          </p:nvPr>
        </p:nvSpPr>
        <p:spPr>
          <a:xfrm>
            <a:off x="458343"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Date</a:t>
            </a:r>
            <a:endParaRPr/>
          </a:p>
        </p:txBody>
      </p:sp>
      <p:pic>
        <p:nvPicPr>
          <p:cNvPr id="387" name="Google Shape;387;p24"/>
          <p:cNvPicPr preferRelativeResize="0"/>
          <p:nvPr/>
        </p:nvPicPr>
        <p:blipFill>
          <a:blip r:embed="rId5">
            <a:alphaModFix/>
          </a:blip>
          <a:stretch>
            <a:fillRect/>
          </a:stretch>
        </p:blipFill>
        <p:spPr>
          <a:xfrm>
            <a:off x="0" y="0"/>
            <a:ext cx="4572000" cy="5143500"/>
          </a:xfrm>
          <a:prstGeom prst="rect">
            <a:avLst/>
          </a:prstGeom>
          <a:noFill/>
          <a:ln>
            <a:noFill/>
          </a:ln>
        </p:spPr>
      </p:pic>
      <p:pic>
        <p:nvPicPr>
          <p:cNvPr id="2" name="Slide 2">
            <a:hlinkClick r:id="" action="ppaction://media"/>
            <a:extLst>
              <a:ext uri="{FF2B5EF4-FFF2-40B4-BE49-F238E27FC236}">
                <a16:creationId xmlns:a16="http://schemas.microsoft.com/office/drawing/2014/main" id="{0E17EE50-6567-4754-9699-57F5775D5A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41"/>
          <p:cNvPicPr preferRelativeResize="0"/>
          <p:nvPr/>
        </p:nvPicPr>
        <p:blipFill>
          <a:blip r:embed="rId5">
            <a:alphaModFix/>
          </a:blip>
          <a:stretch>
            <a:fillRect/>
          </a:stretch>
        </p:blipFill>
        <p:spPr>
          <a:xfrm>
            <a:off x="5442850" y="1281593"/>
            <a:ext cx="3402000" cy="2574715"/>
          </a:xfrm>
          <a:prstGeom prst="rect">
            <a:avLst/>
          </a:prstGeom>
          <a:noFill/>
          <a:ln>
            <a:noFill/>
          </a:ln>
        </p:spPr>
      </p:pic>
      <p:sp>
        <p:nvSpPr>
          <p:cNvPr id="675" name="Google Shape;675;p41"/>
          <p:cNvSpPr txBox="1">
            <a:spLocks noGrp="1"/>
          </p:cNvSpPr>
          <p:nvPr>
            <p:ph type="title"/>
          </p:nvPr>
        </p:nvSpPr>
        <p:spPr>
          <a:xfrm>
            <a:off x="291875" y="406900"/>
            <a:ext cx="48135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SVM classification with first-order synapses</a:t>
            </a:r>
            <a:endParaRPr>
              <a:solidFill>
                <a:schemeClr val="dk2"/>
              </a:solidFill>
            </a:endParaRPr>
          </a:p>
        </p:txBody>
      </p:sp>
      <p:sp>
        <p:nvSpPr>
          <p:cNvPr id="676" name="Google Shape;676;p41"/>
          <p:cNvSpPr txBox="1">
            <a:spLocks noGrp="1"/>
          </p:cNvSpPr>
          <p:nvPr>
            <p:ph type="body" idx="1"/>
          </p:nvPr>
        </p:nvSpPr>
        <p:spPr>
          <a:xfrm>
            <a:off x="291975" y="1854951"/>
            <a:ext cx="4813500" cy="257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Total number of spikes in each neuron of the reservoir is taken as the input.</a:t>
            </a:r>
            <a:endParaRPr/>
          </a:p>
          <a:p>
            <a:pPr marL="0" lvl="0" indent="0" algn="l" rtl="0">
              <a:spcBef>
                <a:spcPts val="1600"/>
              </a:spcBef>
              <a:spcAft>
                <a:spcPts val="0"/>
              </a:spcAft>
              <a:buNone/>
            </a:pPr>
            <a:r>
              <a:rPr lang="en"/>
              <a:t>SVM with linear kernel is used for classification.</a:t>
            </a:r>
            <a:endParaRPr/>
          </a:p>
          <a:p>
            <a:pPr marL="0" lvl="0" indent="0" algn="l" rtl="0">
              <a:spcBef>
                <a:spcPts val="1600"/>
              </a:spcBef>
              <a:spcAft>
                <a:spcPts val="0"/>
              </a:spcAft>
              <a:buNone/>
            </a:pPr>
            <a:r>
              <a:rPr lang="en"/>
              <a:t>Accuracy obtained is 93.33%.</a:t>
            </a:r>
            <a:endParaRPr/>
          </a:p>
          <a:p>
            <a:pPr marL="0" lvl="0" indent="0" algn="l" rtl="0">
              <a:spcBef>
                <a:spcPts val="1600"/>
              </a:spcBef>
              <a:spcAft>
                <a:spcPts val="1600"/>
              </a:spcAft>
              <a:buNone/>
            </a:pPr>
            <a:endParaRPr/>
          </a:p>
        </p:txBody>
      </p:sp>
      <p:sp>
        <p:nvSpPr>
          <p:cNvPr id="677" name="Google Shape;67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678" name="Google Shape;678;p41"/>
          <p:cNvSpPr txBox="1"/>
          <p:nvPr/>
        </p:nvSpPr>
        <p:spPr>
          <a:xfrm>
            <a:off x="5966200" y="901150"/>
            <a:ext cx="235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ld Standard TT"/>
                <a:ea typeface="Old Standard TT"/>
                <a:cs typeface="Old Standard TT"/>
                <a:sym typeface="Old Standard TT"/>
              </a:rPr>
              <a:t>Confusion Matrix</a:t>
            </a:r>
            <a:endParaRPr>
              <a:latin typeface="Old Standard TT"/>
              <a:ea typeface="Old Standard TT"/>
              <a:cs typeface="Old Standard TT"/>
              <a:sym typeface="Old Standard TT"/>
            </a:endParaRPr>
          </a:p>
        </p:txBody>
      </p:sp>
      <p:pic>
        <p:nvPicPr>
          <p:cNvPr id="2" name="Recorded Sound">
            <a:hlinkClick r:id="" action="ppaction://media"/>
            <a:extLst>
              <a:ext uri="{FF2B5EF4-FFF2-40B4-BE49-F238E27FC236}">
                <a16:creationId xmlns:a16="http://schemas.microsoft.com/office/drawing/2014/main" id="{0E340BC9-D83A-44B2-B265-6DC61246CD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683" name="Google Shape;683;p42"/>
          <p:cNvPicPr preferRelativeResize="0"/>
          <p:nvPr/>
        </p:nvPicPr>
        <p:blipFill>
          <a:blip r:embed="rId5">
            <a:alphaModFix/>
          </a:blip>
          <a:stretch>
            <a:fillRect/>
          </a:stretch>
        </p:blipFill>
        <p:spPr>
          <a:xfrm>
            <a:off x="5442850" y="1179273"/>
            <a:ext cx="3402000" cy="2779353"/>
          </a:xfrm>
          <a:prstGeom prst="rect">
            <a:avLst/>
          </a:prstGeom>
          <a:noFill/>
          <a:ln>
            <a:noFill/>
          </a:ln>
        </p:spPr>
      </p:pic>
      <p:sp>
        <p:nvSpPr>
          <p:cNvPr id="684" name="Google Shape;684;p42"/>
          <p:cNvSpPr txBox="1">
            <a:spLocks noGrp="1"/>
          </p:cNvSpPr>
          <p:nvPr>
            <p:ph type="title"/>
          </p:nvPr>
        </p:nvSpPr>
        <p:spPr>
          <a:xfrm>
            <a:off x="291875" y="406900"/>
            <a:ext cx="48135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SVM classification with second-order synapses</a:t>
            </a:r>
            <a:endParaRPr>
              <a:solidFill>
                <a:schemeClr val="dk2"/>
              </a:solidFill>
            </a:endParaRPr>
          </a:p>
        </p:txBody>
      </p:sp>
      <p:sp>
        <p:nvSpPr>
          <p:cNvPr id="685" name="Google Shape;685;p42"/>
          <p:cNvSpPr txBox="1">
            <a:spLocks noGrp="1"/>
          </p:cNvSpPr>
          <p:nvPr>
            <p:ph type="body" idx="1"/>
          </p:nvPr>
        </p:nvSpPr>
        <p:spPr>
          <a:xfrm>
            <a:off x="291975" y="1854951"/>
            <a:ext cx="4813500" cy="257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Total number of spikes in each neuron of the reservoir is taken as the input.</a:t>
            </a:r>
            <a:endParaRPr/>
          </a:p>
          <a:p>
            <a:pPr marL="0" lvl="0" indent="0" algn="l" rtl="0">
              <a:spcBef>
                <a:spcPts val="1600"/>
              </a:spcBef>
              <a:spcAft>
                <a:spcPts val="0"/>
              </a:spcAft>
              <a:buNone/>
            </a:pPr>
            <a:r>
              <a:rPr lang="en"/>
              <a:t>SVM with linear kernel is used for classification.</a:t>
            </a:r>
            <a:endParaRPr/>
          </a:p>
          <a:p>
            <a:pPr marL="0" lvl="0" indent="0" algn="l" rtl="0">
              <a:spcBef>
                <a:spcPts val="1600"/>
              </a:spcBef>
              <a:spcAft>
                <a:spcPts val="0"/>
              </a:spcAft>
              <a:buNone/>
            </a:pPr>
            <a:r>
              <a:rPr lang="en"/>
              <a:t>Accuracy obtained is 92.5%.</a:t>
            </a:r>
            <a:endParaRPr/>
          </a:p>
          <a:p>
            <a:pPr marL="0" lvl="0" indent="0" algn="l" rtl="0">
              <a:spcBef>
                <a:spcPts val="1600"/>
              </a:spcBef>
              <a:spcAft>
                <a:spcPts val="1600"/>
              </a:spcAft>
              <a:buNone/>
            </a:pPr>
            <a:endParaRPr/>
          </a:p>
        </p:txBody>
      </p:sp>
      <p:sp>
        <p:nvSpPr>
          <p:cNvPr id="686" name="Google Shape;686;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687" name="Google Shape;687;p42"/>
          <p:cNvSpPr txBox="1"/>
          <p:nvPr/>
        </p:nvSpPr>
        <p:spPr>
          <a:xfrm>
            <a:off x="5966200" y="901150"/>
            <a:ext cx="235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ld Standard TT"/>
                <a:ea typeface="Old Standard TT"/>
                <a:cs typeface="Old Standard TT"/>
                <a:sym typeface="Old Standard TT"/>
              </a:rPr>
              <a:t>Confusion Matrix</a:t>
            </a:r>
            <a:endParaRPr>
              <a:latin typeface="Old Standard TT"/>
              <a:ea typeface="Old Standard TT"/>
              <a:cs typeface="Old Standard TT"/>
              <a:sym typeface="Old Standard TT"/>
            </a:endParaRPr>
          </a:p>
        </p:txBody>
      </p:sp>
      <p:pic>
        <p:nvPicPr>
          <p:cNvPr id="2" name="Recorded Sound">
            <a:hlinkClick r:id="" action="ppaction://media"/>
            <a:extLst>
              <a:ext uri="{FF2B5EF4-FFF2-40B4-BE49-F238E27FC236}">
                <a16:creationId xmlns:a16="http://schemas.microsoft.com/office/drawing/2014/main" id="{C0B3D2A4-34CB-4FE7-99B1-C2F5EB7DF6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43"/>
          <p:cNvPicPr preferRelativeResize="0"/>
          <p:nvPr/>
        </p:nvPicPr>
        <p:blipFill>
          <a:blip r:embed="rId5">
            <a:alphaModFix/>
          </a:blip>
          <a:stretch>
            <a:fillRect/>
          </a:stretch>
        </p:blipFill>
        <p:spPr>
          <a:xfrm>
            <a:off x="5442850" y="1197463"/>
            <a:ext cx="3402000" cy="2742974"/>
          </a:xfrm>
          <a:prstGeom prst="rect">
            <a:avLst/>
          </a:prstGeom>
          <a:noFill/>
          <a:ln>
            <a:noFill/>
          </a:ln>
        </p:spPr>
      </p:pic>
      <p:sp>
        <p:nvSpPr>
          <p:cNvPr id="693" name="Google Shape;693;p43"/>
          <p:cNvSpPr txBox="1">
            <a:spLocks noGrp="1"/>
          </p:cNvSpPr>
          <p:nvPr>
            <p:ph type="title"/>
          </p:nvPr>
        </p:nvSpPr>
        <p:spPr>
          <a:xfrm>
            <a:off x="291875" y="406900"/>
            <a:ext cx="48135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SVM classification on Input spike train</a:t>
            </a:r>
            <a:endParaRPr>
              <a:solidFill>
                <a:schemeClr val="dk2"/>
              </a:solidFill>
            </a:endParaRPr>
          </a:p>
        </p:txBody>
      </p:sp>
      <p:sp>
        <p:nvSpPr>
          <p:cNvPr id="694" name="Google Shape;694;p43"/>
          <p:cNvSpPr txBox="1">
            <a:spLocks noGrp="1"/>
          </p:cNvSpPr>
          <p:nvPr>
            <p:ph type="body" idx="1"/>
          </p:nvPr>
        </p:nvSpPr>
        <p:spPr>
          <a:xfrm>
            <a:off x="291975" y="1854951"/>
            <a:ext cx="4813500" cy="257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Total number of spikes in each input neuron is taken as the input.</a:t>
            </a:r>
            <a:endParaRPr/>
          </a:p>
          <a:p>
            <a:pPr marL="0" lvl="0" indent="0" algn="l" rtl="0">
              <a:spcBef>
                <a:spcPts val="1600"/>
              </a:spcBef>
              <a:spcAft>
                <a:spcPts val="0"/>
              </a:spcAft>
              <a:buNone/>
            </a:pPr>
            <a:r>
              <a:rPr lang="en"/>
              <a:t>SVM with linear kernel is used for classification.</a:t>
            </a:r>
            <a:endParaRPr/>
          </a:p>
          <a:p>
            <a:pPr marL="0" lvl="0" indent="0" algn="l" rtl="0">
              <a:spcBef>
                <a:spcPts val="1600"/>
              </a:spcBef>
              <a:spcAft>
                <a:spcPts val="0"/>
              </a:spcAft>
              <a:buNone/>
            </a:pPr>
            <a:r>
              <a:rPr lang="en"/>
              <a:t>Accuracy obtained is 91.67%.</a:t>
            </a:r>
            <a:endParaRPr/>
          </a:p>
          <a:p>
            <a:pPr marL="0" lvl="0" indent="0" algn="l" rtl="0">
              <a:spcBef>
                <a:spcPts val="1600"/>
              </a:spcBef>
              <a:spcAft>
                <a:spcPts val="1600"/>
              </a:spcAft>
              <a:buNone/>
            </a:pPr>
            <a:endParaRPr/>
          </a:p>
        </p:txBody>
      </p:sp>
      <p:sp>
        <p:nvSpPr>
          <p:cNvPr id="695" name="Google Shape;69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696" name="Google Shape;696;p43"/>
          <p:cNvSpPr txBox="1"/>
          <p:nvPr/>
        </p:nvSpPr>
        <p:spPr>
          <a:xfrm>
            <a:off x="5966200" y="901150"/>
            <a:ext cx="235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ld Standard TT"/>
                <a:ea typeface="Old Standard TT"/>
                <a:cs typeface="Old Standard TT"/>
                <a:sym typeface="Old Standard TT"/>
              </a:rPr>
              <a:t>Confusion Matrix</a:t>
            </a:r>
            <a:endParaRPr>
              <a:latin typeface="Old Standard TT"/>
              <a:ea typeface="Old Standard TT"/>
              <a:cs typeface="Old Standard TT"/>
              <a:sym typeface="Old Standard TT"/>
            </a:endParaRPr>
          </a:p>
        </p:txBody>
      </p:sp>
      <p:pic>
        <p:nvPicPr>
          <p:cNvPr id="2" name="Recorded Sound">
            <a:hlinkClick r:id="" action="ppaction://media"/>
            <a:extLst>
              <a:ext uri="{FF2B5EF4-FFF2-40B4-BE49-F238E27FC236}">
                <a16:creationId xmlns:a16="http://schemas.microsoft.com/office/drawing/2014/main" id="{50052838-2C13-4466-85E6-38861DD8D4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4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702" name="Google Shape;702;p4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Using SVM Classifier on the output of reservoir provide  increase of about 4-10% in accuracy as compared to SVM classification on input spike train.</a:t>
            </a:r>
            <a:endParaRPr/>
          </a:p>
          <a:p>
            <a:pPr marL="457200" lvl="0" indent="-311150" algn="l" rtl="0">
              <a:spcBef>
                <a:spcPts val="0"/>
              </a:spcBef>
              <a:spcAft>
                <a:spcPts val="0"/>
              </a:spcAft>
              <a:buSzPts val="1300"/>
              <a:buChar char="●"/>
            </a:pPr>
            <a:r>
              <a:rPr lang="en"/>
              <a:t>SVM method shows high separability and performance for our choice of parameters</a:t>
            </a:r>
            <a:endParaRPr/>
          </a:p>
        </p:txBody>
      </p:sp>
      <p:sp>
        <p:nvSpPr>
          <p:cNvPr id="703" name="Google Shape;703;p4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900">
                <a:solidFill>
                  <a:schemeClr val="dk2"/>
                </a:solidFill>
                <a:latin typeface="Nunito"/>
                <a:ea typeface="Nunito"/>
                <a:cs typeface="Nunito"/>
                <a:sym typeface="Nunito"/>
              </a:rPr>
              <a:t>23</a:t>
            </a:fld>
            <a:endParaRPr sz="900">
              <a:solidFill>
                <a:schemeClr val="dk2"/>
              </a:solidFill>
              <a:latin typeface="Nunito"/>
              <a:ea typeface="Nunito"/>
              <a:cs typeface="Nunito"/>
              <a:sym typeface="Nunito"/>
            </a:endParaRPr>
          </a:p>
        </p:txBody>
      </p:sp>
      <p:pic>
        <p:nvPicPr>
          <p:cNvPr id="2" name="Recorded Sound">
            <a:hlinkClick r:id="" action="ppaction://media"/>
            <a:extLst>
              <a:ext uri="{FF2B5EF4-FFF2-40B4-BE49-F238E27FC236}">
                <a16:creationId xmlns:a16="http://schemas.microsoft.com/office/drawing/2014/main" id="{F4094705-E52F-49C2-95E2-601F16936B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5"/>
          <p:cNvSpPr txBox="1">
            <a:spLocks noGrp="1"/>
          </p:cNvSpPr>
          <p:nvPr>
            <p:ph type="title"/>
          </p:nvPr>
        </p:nvSpPr>
        <p:spPr>
          <a:xfrm rot="-5400000">
            <a:off x="-620225" y="1797500"/>
            <a:ext cx="4064100" cy="15069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a:t>References</a:t>
            </a:r>
            <a:endParaRPr/>
          </a:p>
        </p:txBody>
      </p:sp>
      <p:sp>
        <p:nvSpPr>
          <p:cNvPr id="709" name="Google Shape;709;p45"/>
          <p:cNvSpPr txBox="1">
            <a:spLocks noGrp="1"/>
          </p:cNvSpPr>
          <p:nvPr>
            <p:ph type="body" idx="1"/>
          </p:nvPr>
        </p:nvSpPr>
        <p:spPr>
          <a:xfrm>
            <a:off x="2601000" y="518875"/>
            <a:ext cx="6471600" cy="443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[1] Y. Zhang, P. Li, Y. Jin and Y. Choe, IEEE Transactions on Neural Networks and Learning Systems, vol. 26, no. 11, pp. 2635-2649, Nov. 2015.</a:t>
            </a:r>
            <a:endParaRPr/>
          </a:p>
          <a:p>
            <a:pPr marL="0" lvl="0" indent="0" algn="l" rtl="0">
              <a:spcBef>
                <a:spcPts val="1600"/>
              </a:spcBef>
              <a:spcAft>
                <a:spcPts val="0"/>
              </a:spcAft>
              <a:buNone/>
            </a:pPr>
            <a:r>
              <a:rPr lang="en"/>
              <a:t>[2] A. Gorad, V. Saraswat and U. Ganguly, 2019 International Joint Conference on Neural Networks (IJCNN), 2019, pp. 1-8</a:t>
            </a:r>
            <a:endParaRPr/>
          </a:p>
          <a:p>
            <a:pPr marL="0" lvl="0" indent="0" algn="l" rtl="0">
              <a:spcBef>
                <a:spcPts val="1600"/>
              </a:spcBef>
              <a:spcAft>
                <a:spcPts val="0"/>
              </a:spcAft>
              <a:buNone/>
            </a:pPr>
            <a:r>
              <a:rPr lang="en"/>
              <a:t>[3] Srinivasan G, Panda P and Roy K (2018) Front. Neurosci. 12:524.</a:t>
            </a:r>
            <a:endParaRPr/>
          </a:p>
          <a:p>
            <a:pPr marL="0" lvl="0" indent="0" algn="l" rtl="0">
              <a:spcBef>
                <a:spcPts val="1600"/>
              </a:spcBef>
              <a:spcAft>
                <a:spcPts val="0"/>
              </a:spcAft>
              <a:buNone/>
            </a:pPr>
            <a:r>
              <a:rPr lang="en"/>
              <a:t>[4] B. Schrauwen and J. Van Campenhout, Proceedings of the International Joint Conference on Neural Networks, 2003., 2003, pp. 2825-2830 vol.4.</a:t>
            </a:r>
            <a:endParaRPr/>
          </a:p>
          <a:p>
            <a:pPr marL="0" lvl="0" indent="0" algn="l" rtl="0">
              <a:spcBef>
                <a:spcPts val="1600"/>
              </a:spcBef>
              <a:spcAft>
                <a:spcPts val="0"/>
              </a:spcAft>
              <a:buNone/>
            </a:pPr>
            <a:r>
              <a:rPr lang="en"/>
              <a:t>[5] Y. Jin and P. Li, Neurocomputing (226 I45-160), 2017</a:t>
            </a:r>
            <a:endParaRPr/>
          </a:p>
          <a:p>
            <a:pPr marL="0" lvl="0" indent="0" algn="l" rtl="0">
              <a:spcBef>
                <a:spcPts val="1600"/>
              </a:spcBef>
              <a:spcAft>
                <a:spcPts val="1600"/>
              </a:spcAft>
              <a:buNone/>
            </a:pPr>
            <a:endParaRPr/>
          </a:p>
        </p:txBody>
      </p:sp>
      <p:sp>
        <p:nvSpPr>
          <p:cNvPr id="710" name="Google Shape;710;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pic>
        <p:nvPicPr>
          <p:cNvPr id="2" name="Recorded Sound">
            <a:hlinkClick r:id="" action="ppaction://media"/>
            <a:extLst>
              <a:ext uri="{FF2B5EF4-FFF2-40B4-BE49-F238E27FC236}">
                <a16:creationId xmlns:a16="http://schemas.microsoft.com/office/drawing/2014/main" id="{7ECEEE82-DE13-4082-A457-9E1BFDEBA6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3" name="Google Shape;393;p25"/>
          <p:cNvGrpSpPr/>
          <p:nvPr/>
        </p:nvGrpSpPr>
        <p:grpSpPr>
          <a:xfrm>
            <a:off x="2936006" y="2026967"/>
            <a:ext cx="3421764" cy="2774693"/>
            <a:chOff x="3668190" y="2119474"/>
            <a:chExt cx="4562353" cy="3699590"/>
          </a:xfrm>
        </p:grpSpPr>
        <p:sp>
          <p:nvSpPr>
            <p:cNvPr id="394" name="Google Shape;394;p25"/>
            <p:cNvSpPr/>
            <p:nvPr/>
          </p:nvSpPr>
          <p:spPr>
            <a:xfrm rot="10800000">
              <a:off x="5263919" y="4135368"/>
              <a:ext cx="799506" cy="1683696"/>
            </a:xfrm>
            <a:custGeom>
              <a:avLst/>
              <a:gdLst/>
              <a:ahLst/>
              <a:cxnLst/>
              <a:rect l="l" t="t" r="r" b="b"/>
              <a:pathLst>
                <a:path w="799506" h="1683696" extrusionOk="0">
                  <a:moveTo>
                    <a:pt x="799506" y="1683696"/>
                  </a:moveTo>
                  <a:lnTo>
                    <a:pt x="778235" y="1682973"/>
                  </a:lnTo>
                  <a:cubicBezTo>
                    <a:pt x="655979" y="1679665"/>
                    <a:pt x="529396" y="1677927"/>
                    <a:pt x="399745" y="1677927"/>
                  </a:cubicBezTo>
                  <a:cubicBezTo>
                    <a:pt x="270094" y="1677927"/>
                    <a:pt x="143511" y="1679665"/>
                    <a:pt x="21255" y="1682973"/>
                  </a:cubicBezTo>
                  <a:lnTo>
                    <a:pt x="0" y="1683696"/>
                  </a:lnTo>
                  <a:lnTo>
                    <a:pt x="254721" y="0"/>
                  </a:lnTo>
                  <a:lnTo>
                    <a:pt x="586550" y="234240"/>
                  </a:lnTo>
                  <a:lnTo>
                    <a:pt x="799506" y="1683696"/>
                  </a:ln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5" name="Google Shape;395;p25"/>
            <p:cNvSpPr/>
            <p:nvPr/>
          </p:nvSpPr>
          <p:spPr>
            <a:xfrm rot="10800000">
              <a:off x="5572849" y="4137653"/>
              <a:ext cx="352156" cy="1659435"/>
            </a:xfrm>
            <a:custGeom>
              <a:avLst/>
              <a:gdLst/>
              <a:ahLst/>
              <a:cxnLst/>
              <a:rect l="l" t="t" r="r" b="b"/>
              <a:pathLst>
                <a:path w="352156" h="1659435" extrusionOk="0">
                  <a:moveTo>
                    <a:pt x="0" y="1659435"/>
                  </a:moveTo>
                  <a:lnTo>
                    <a:pt x="147432" y="0"/>
                  </a:lnTo>
                  <a:lnTo>
                    <a:pt x="208774" y="43301"/>
                  </a:lnTo>
                  <a:lnTo>
                    <a:pt x="352156" y="1657162"/>
                  </a:lnTo>
                  <a:lnTo>
                    <a:pt x="261325" y="1655951"/>
                  </a:lnTo>
                  <a:close/>
                </a:path>
              </a:pathLst>
            </a:custGeom>
            <a:solidFill>
              <a:schemeClr val="lt1">
                <a:alpha val="149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6" name="Google Shape;396;p25"/>
            <p:cNvSpPr/>
            <p:nvPr/>
          </p:nvSpPr>
          <p:spPr>
            <a:xfrm>
              <a:off x="3769568" y="2338873"/>
              <a:ext cx="1802875" cy="1807398"/>
            </a:xfrm>
            <a:custGeom>
              <a:avLst/>
              <a:gdLst/>
              <a:ahLst/>
              <a:cxnLst/>
              <a:rect l="l" t="t" r="r" b="b"/>
              <a:pathLst>
                <a:path w="1802875" h="1807398" extrusionOk="0">
                  <a:moveTo>
                    <a:pt x="0" y="0"/>
                  </a:moveTo>
                  <a:lnTo>
                    <a:pt x="29775" y="0"/>
                  </a:lnTo>
                  <a:lnTo>
                    <a:pt x="54229" y="16285"/>
                  </a:lnTo>
                  <a:cubicBezTo>
                    <a:pt x="154298" y="65984"/>
                    <a:pt x="444434" y="108648"/>
                    <a:pt x="844082" y="136088"/>
                  </a:cubicBezTo>
                  <a:lnTo>
                    <a:pt x="1013867" y="145454"/>
                  </a:lnTo>
                  <a:lnTo>
                    <a:pt x="1802875" y="1807398"/>
                  </a:lnTo>
                  <a:lnTo>
                    <a:pt x="1515623" y="1803569"/>
                  </a:lnTo>
                  <a:lnTo>
                    <a:pt x="1494352" y="1802846"/>
                  </a:lnTo>
                  <a:lnTo>
                    <a:pt x="1494037" y="1800697"/>
                  </a:lnTo>
                  <a:lnTo>
                    <a:pt x="1107605" y="1334948"/>
                  </a:lnTo>
                  <a:close/>
                </a:path>
              </a:pathLst>
            </a:custGeom>
            <a:solidFill>
              <a:schemeClr val="lt1">
                <a:alpha val="149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7" name="Google Shape;397;p25"/>
            <p:cNvSpPr/>
            <p:nvPr/>
          </p:nvSpPr>
          <p:spPr>
            <a:xfrm>
              <a:off x="5925209" y="2338874"/>
              <a:ext cx="1632586" cy="1805127"/>
            </a:xfrm>
            <a:custGeom>
              <a:avLst/>
              <a:gdLst/>
              <a:ahLst/>
              <a:cxnLst/>
              <a:rect l="l" t="t" r="r" b="b"/>
              <a:pathLst>
                <a:path w="1632586" h="1805127" extrusionOk="0">
                  <a:moveTo>
                    <a:pt x="1632586" y="0"/>
                  </a:moveTo>
                  <a:lnTo>
                    <a:pt x="524979" y="1334948"/>
                  </a:lnTo>
                  <a:lnTo>
                    <a:pt x="138540" y="1800707"/>
                  </a:lnTo>
                  <a:lnTo>
                    <a:pt x="138217" y="1802845"/>
                  </a:lnTo>
                  <a:lnTo>
                    <a:pt x="116961" y="1803568"/>
                  </a:lnTo>
                  <a:lnTo>
                    <a:pt x="0" y="1805127"/>
                  </a:lnTo>
                  <a:lnTo>
                    <a:pt x="1316578" y="81051"/>
                  </a:lnTo>
                  <a:lnTo>
                    <a:pt x="1389835" y="68796"/>
                  </a:lnTo>
                  <a:cubicBezTo>
                    <a:pt x="1476569" y="52569"/>
                    <a:pt x="1540823" y="34921"/>
                    <a:pt x="1578348" y="16284"/>
                  </a:cubicBezTo>
                  <a:lnTo>
                    <a:pt x="1602801" y="0"/>
                  </a:lnTo>
                  <a:close/>
                </a:path>
              </a:pathLst>
            </a:custGeom>
            <a:solidFill>
              <a:schemeClr val="lt1">
                <a:alpha val="149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8" name="Google Shape;398;p25"/>
            <p:cNvSpPr/>
            <p:nvPr/>
          </p:nvSpPr>
          <p:spPr>
            <a:xfrm>
              <a:off x="3769567" y="2338874"/>
              <a:ext cx="3788228" cy="723737"/>
            </a:xfrm>
            <a:custGeom>
              <a:avLst/>
              <a:gdLst/>
              <a:ahLst/>
              <a:cxnLst/>
              <a:rect l="l" t="t" r="r" b="b"/>
              <a:pathLst>
                <a:path w="3788228" h="723737" extrusionOk="0">
                  <a:moveTo>
                    <a:pt x="0" y="0"/>
                  </a:moveTo>
                  <a:lnTo>
                    <a:pt x="3788228" y="0"/>
                  </a:lnTo>
                  <a:lnTo>
                    <a:pt x="3474525" y="378092"/>
                  </a:lnTo>
                  <a:lnTo>
                    <a:pt x="3474524" y="378092"/>
                  </a:lnTo>
                  <a:lnTo>
                    <a:pt x="3232008" y="670385"/>
                  </a:lnTo>
                  <a:lnTo>
                    <a:pt x="3183555" y="675087"/>
                  </a:lnTo>
                  <a:cubicBezTo>
                    <a:pt x="2838617" y="705480"/>
                    <a:pt x="2396399" y="723737"/>
                    <a:pt x="1914240" y="723737"/>
                  </a:cubicBezTo>
                  <a:cubicBezTo>
                    <a:pt x="1432082" y="723737"/>
                    <a:pt x="989863" y="705480"/>
                    <a:pt x="644925" y="675087"/>
                  </a:cubicBezTo>
                  <a:lnTo>
                    <a:pt x="552695" y="666138"/>
                  </a:lnTo>
                  <a:lnTo>
                    <a:pt x="317968" y="383231"/>
                  </a:lnTo>
                  <a:lnTo>
                    <a:pt x="317967" y="383231"/>
                  </a:ln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9" name="Google Shape;399;p25"/>
            <p:cNvSpPr/>
            <p:nvPr/>
          </p:nvSpPr>
          <p:spPr>
            <a:xfrm>
              <a:off x="4792086" y="3571268"/>
              <a:ext cx="1741397" cy="576219"/>
            </a:xfrm>
            <a:custGeom>
              <a:avLst/>
              <a:gdLst/>
              <a:ahLst/>
              <a:cxnLst/>
              <a:rect l="l" t="t" r="r" b="b"/>
              <a:pathLst>
                <a:path w="1741397" h="576219" extrusionOk="0">
                  <a:moveTo>
                    <a:pt x="0" y="0"/>
                  </a:moveTo>
                  <a:lnTo>
                    <a:pt x="114988" y="5914"/>
                  </a:lnTo>
                  <a:cubicBezTo>
                    <a:pt x="353725" y="16695"/>
                    <a:pt x="616203" y="22656"/>
                    <a:pt x="891722" y="22656"/>
                  </a:cubicBezTo>
                  <a:cubicBezTo>
                    <a:pt x="1167241" y="22656"/>
                    <a:pt x="1429719" y="16695"/>
                    <a:pt x="1668456" y="5914"/>
                  </a:cubicBezTo>
                  <a:lnTo>
                    <a:pt x="1741397" y="2162"/>
                  </a:lnTo>
                  <a:lnTo>
                    <a:pt x="1658103" y="102553"/>
                  </a:lnTo>
                  <a:lnTo>
                    <a:pt x="1271664" y="568311"/>
                  </a:lnTo>
                  <a:lnTo>
                    <a:pt x="1271340" y="570450"/>
                  </a:lnTo>
                  <a:lnTo>
                    <a:pt x="1250085" y="571173"/>
                  </a:lnTo>
                  <a:cubicBezTo>
                    <a:pt x="1127829" y="574481"/>
                    <a:pt x="1001246" y="576219"/>
                    <a:pt x="871595" y="576219"/>
                  </a:cubicBezTo>
                  <a:cubicBezTo>
                    <a:pt x="741944" y="576219"/>
                    <a:pt x="615361" y="574481"/>
                    <a:pt x="493105" y="571173"/>
                  </a:cubicBezTo>
                  <a:lnTo>
                    <a:pt x="471834" y="570450"/>
                  </a:lnTo>
                  <a:lnTo>
                    <a:pt x="471519" y="568301"/>
                  </a:lnTo>
                  <a:lnTo>
                    <a:pt x="85088" y="102553"/>
                  </a:ln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400" name="Google Shape;400;p25"/>
            <p:cNvGrpSpPr/>
            <p:nvPr/>
          </p:nvGrpSpPr>
          <p:grpSpPr>
            <a:xfrm>
              <a:off x="7440550" y="2245890"/>
              <a:ext cx="789992" cy="138117"/>
              <a:chOff x="9386595" y="2643674"/>
              <a:chExt cx="789992" cy="138117"/>
            </a:xfrm>
          </p:grpSpPr>
          <p:sp>
            <p:nvSpPr>
              <p:cNvPr id="401" name="Google Shape;401;p25"/>
              <p:cNvSpPr/>
              <p:nvPr/>
            </p:nvSpPr>
            <p:spPr>
              <a:xfrm>
                <a:off x="9386595" y="2657283"/>
                <a:ext cx="789992" cy="124508"/>
              </a:xfrm>
              <a:custGeom>
                <a:avLst/>
                <a:gdLst/>
                <a:ahLst/>
                <a:cxnLst/>
                <a:rect l="l" t="t" r="r" b="b"/>
                <a:pathLst>
                  <a:path w="789992" h="124508" extrusionOk="0">
                    <a:moveTo>
                      <a:pt x="482350" y="32934"/>
                    </a:moveTo>
                    <a:cubicBezTo>
                      <a:pt x="411909" y="32934"/>
                      <a:pt x="354806" y="43169"/>
                      <a:pt x="354806" y="55794"/>
                    </a:cubicBezTo>
                    <a:cubicBezTo>
                      <a:pt x="354806" y="68419"/>
                      <a:pt x="411909" y="78654"/>
                      <a:pt x="482350" y="78654"/>
                    </a:cubicBezTo>
                    <a:cubicBezTo>
                      <a:pt x="552791" y="78654"/>
                      <a:pt x="609894" y="68419"/>
                      <a:pt x="609894" y="55794"/>
                    </a:cubicBezTo>
                    <a:cubicBezTo>
                      <a:pt x="609894" y="43169"/>
                      <a:pt x="552791" y="32934"/>
                      <a:pt x="482350" y="32934"/>
                    </a:cubicBezTo>
                    <a:close/>
                    <a:moveTo>
                      <a:pt x="394996" y="0"/>
                    </a:moveTo>
                    <a:cubicBezTo>
                      <a:pt x="613146" y="0"/>
                      <a:pt x="789992" y="27872"/>
                      <a:pt x="789992" y="62254"/>
                    </a:cubicBezTo>
                    <a:cubicBezTo>
                      <a:pt x="789992" y="96636"/>
                      <a:pt x="613146" y="124508"/>
                      <a:pt x="394996" y="124508"/>
                    </a:cubicBezTo>
                    <a:cubicBezTo>
                      <a:pt x="176846" y="124508"/>
                      <a:pt x="0" y="96636"/>
                      <a:pt x="0" y="62254"/>
                    </a:cubicBezTo>
                    <a:cubicBezTo>
                      <a:pt x="0" y="27872"/>
                      <a:pt x="176846" y="0"/>
                      <a:pt x="394996" y="0"/>
                    </a:cubicBezTo>
                    <a:close/>
                  </a:path>
                </a:pathLst>
              </a:custGeom>
              <a:solidFill>
                <a:srgbClr val="902411"/>
              </a:solidFill>
              <a:ln w="19050" cap="flat" cmpd="sng">
                <a:solidFill>
                  <a:srgbClr val="60170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2" name="Google Shape;402;p25"/>
              <p:cNvSpPr/>
              <p:nvPr/>
            </p:nvSpPr>
            <p:spPr>
              <a:xfrm>
                <a:off x="9386595" y="2643674"/>
                <a:ext cx="789992" cy="124508"/>
              </a:xfrm>
              <a:custGeom>
                <a:avLst/>
                <a:gdLst/>
                <a:ahLst/>
                <a:cxnLst/>
                <a:rect l="l" t="t" r="r" b="b"/>
                <a:pathLst>
                  <a:path w="789992" h="124508" extrusionOk="0">
                    <a:moveTo>
                      <a:pt x="482350" y="39395"/>
                    </a:moveTo>
                    <a:cubicBezTo>
                      <a:pt x="411909" y="39395"/>
                      <a:pt x="354806" y="49630"/>
                      <a:pt x="354806" y="62255"/>
                    </a:cubicBezTo>
                    <a:cubicBezTo>
                      <a:pt x="354806" y="74880"/>
                      <a:pt x="411909" y="85115"/>
                      <a:pt x="482350" y="85115"/>
                    </a:cubicBezTo>
                    <a:cubicBezTo>
                      <a:pt x="552791" y="85115"/>
                      <a:pt x="609894" y="74880"/>
                      <a:pt x="609894" y="62255"/>
                    </a:cubicBezTo>
                    <a:cubicBezTo>
                      <a:pt x="609894" y="49630"/>
                      <a:pt x="552791" y="39395"/>
                      <a:pt x="482350" y="39395"/>
                    </a:cubicBezTo>
                    <a:close/>
                    <a:moveTo>
                      <a:pt x="394996" y="0"/>
                    </a:moveTo>
                    <a:cubicBezTo>
                      <a:pt x="613146" y="0"/>
                      <a:pt x="789992" y="27872"/>
                      <a:pt x="789992" y="62254"/>
                    </a:cubicBezTo>
                    <a:cubicBezTo>
                      <a:pt x="789992" y="96636"/>
                      <a:pt x="613146" y="124508"/>
                      <a:pt x="394996" y="124508"/>
                    </a:cubicBezTo>
                    <a:cubicBezTo>
                      <a:pt x="176846" y="124508"/>
                      <a:pt x="0" y="96636"/>
                      <a:pt x="0" y="62254"/>
                    </a:cubicBezTo>
                    <a:cubicBezTo>
                      <a:pt x="0" y="27872"/>
                      <a:pt x="176846" y="0"/>
                      <a:pt x="394996" y="0"/>
                    </a:cubicBezTo>
                    <a:close/>
                  </a:path>
                </a:pathLst>
              </a:custGeom>
              <a:solidFill>
                <a:srgbClr val="90241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403" name="Google Shape;403;p25"/>
            <p:cNvSpPr/>
            <p:nvPr/>
          </p:nvSpPr>
          <p:spPr>
            <a:xfrm>
              <a:off x="3668190" y="2119474"/>
              <a:ext cx="3990900" cy="426000"/>
            </a:xfrm>
            <a:prstGeom prst="ellipse">
              <a:avLst/>
            </a:prstGeom>
            <a:solidFill>
              <a:srgbClr val="902411"/>
            </a:solidFill>
            <a:ln w="28575" cap="flat" cmpd="sng">
              <a:solidFill>
                <a:srgbClr val="90241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4" name="Google Shape;404;p25"/>
            <p:cNvSpPr/>
            <p:nvPr/>
          </p:nvSpPr>
          <p:spPr>
            <a:xfrm>
              <a:off x="3785642" y="2122338"/>
              <a:ext cx="3756000" cy="3852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5" name="Google Shape;405;p25"/>
            <p:cNvSpPr/>
            <p:nvPr/>
          </p:nvSpPr>
          <p:spPr>
            <a:xfrm rot="10800000">
              <a:off x="5045080" y="2122007"/>
              <a:ext cx="1087827" cy="385551"/>
            </a:xfrm>
            <a:custGeom>
              <a:avLst/>
              <a:gdLst/>
              <a:ahLst/>
              <a:cxnLst/>
              <a:rect l="l" t="t" r="r" b="b"/>
              <a:pathLst>
                <a:path w="1087827" h="381734" extrusionOk="0">
                  <a:moveTo>
                    <a:pt x="469231" y="381734"/>
                  </a:moveTo>
                  <a:cubicBezTo>
                    <a:pt x="339580" y="381734"/>
                    <a:pt x="212997" y="380399"/>
                    <a:pt x="90741" y="377856"/>
                  </a:cubicBezTo>
                  <a:lnTo>
                    <a:pt x="0" y="374994"/>
                  </a:lnTo>
                  <a:lnTo>
                    <a:pt x="74827" y="4380"/>
                  </a:lnTo>
                  <a:lnTo>
                    <a:pt x="90741" y="3878"/>
                  </a:lnTo>
                  <a:cubicBezTo>
                    <a:pt x="212997" y="1335"/>
                    <a:pt x="339580" y="0"/>
                    <a:pt x="469231" y="0"/>
                  </a:cubicBezTo>
                  <a:cubicBezTo>
                    <a:pt x="598882" y="0"/>
                    <a:pt x="725465" y="1335"/>
                    <a:pt x="847720" y="3878"/>
                  </a:cubicBezTo>
                  <a:lnTo>
                    <a:pt x="1014915" y="9153"/>
                  </a:lnTo>
                  <a:lnTo>
                    <a:pt x="1087827" y="370281"/>
                  </a:lnTo>
                  <a:lnTo>
                    <a:pt x="847720" y="377856"/>
                  </a:lnTo>
                  <a:cubicBezTo>
                    <a:pt x="725465" y="380399"/>
                    <a:pt x="598882" y="381734"/>
                    <a:pt x="469231" y="381734"/>
                  </a:cubicBezTo>
                  <a:close/>
                </a:path>
              </a:pathLst>
            </a:custGeom>
            <a:solidFill>
              <a:schemeClr val="lt1">
                <a:alpha val="149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6" name="Google Shape;406;p25"/>
            <p:cNvSpPr/>
            <p:nvPr/>
          </p:nvSpPr>
          <p:spPr>
            <a:xfrm>
              <a:off x="4322263" y="3005012"/>
              <a:ext cx="2679313" cy="588912"/>
            </a:xfrm>
            <a:custGeom>
              <a:avLst/>
              <a:gdLst/>
              <a:ahLst/>
              <a:cxnLst/>
              <a:rect l="l" t="t" r="r" b="b"/>
              <a:pathLst>
                <a:path w="2679313" h="588912" extrusionOk="0">
                  <a:moveTo>
                    <a:pt x="0" y="0"/>
                  </a:moveTo>
                  <a:lnTo>
                    <a:pt x="92230" y="8949"/>
                  </a:lnTo>
                  <a:cubicBezTo>
                    <a:pt x="437168" y="39342"/>
                    <a:pt x="879387" y="57599"/>
                    <a:pt x="1361545" y="57599"/>
                  </a:cubicBezTo>
                  <a:cubicBezTo>
                    <a:pt x="1843704" y="57599"/>
                    <a:pt x="2285922" y="39342"/>
                    <a:pt x="2630860" y="8949"/>
                  </a:cubicBezTo>
                  <a:lnTo>
                    <a:pt x="2679313" y="4247"/>
                  </a:lnTo>
                  <a:lnTo>
                    <a:pt x="2515057" y="202218"/>
                  </a:lnTo>
                  <a:lnTo>
                    <a:pt x="2211220" y="568418"/>
                  </a:lnTo>
                  <a:lnTo>
                    <a:pt x="2138279" y="572170"/>
                  </a:lnTo>
                  <a:cubicBezTo>
                    <a:pt x="1899542" y="582951"/>
                    <a:pt x="1637064" y="588912"/>
                    <a:pt x="1361545" y="588912"/>
                  </a:cubicBezTo>
                  <a:cubicBezTo>
                    <a:pt x="1086026" y="588912"/>
                    <a:pt x="823548" y="582951"/>
                    <a:pt x="584811" y="572170"/>
                  </a:cubicBezTo>
                  <a:lnTo>
                    <a:pt x="469823" y="566256"/>
                  </a:lnTo>
                  <a:lnTo>
                    <a:pt x="170282" y="205232"/>
                  </a:ln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407" name="Google Shape;407;p25"/>
          <p:cNvCxnSpPr/>
          <p:nvPr/>
        </p:nvCxnSpPr>
        <p:spPr>
          <a:xfrm>
            <a:off x="6467475" y="2332376"/>
            <a:ext cx="2317200" cy="0"/>
          </a:xfrm>
          <a:prstGeom prst="straightConnector1">
            <a:avLst/>
          </a:prstGeom>
          <a:noFill/>
          <a:ln w="9525" cap="flat" cmpd="sng">
            <a:solidFill>
              <a:srgbClr val="696969"/>
            </a:solidFill>
            <a:prstDash val="solid"/>
            <a:miter lim="800000"/>
            <a:headEnd type="none" w="sm" len="sm"/>
            <a:tailEnd type="none" w="sm" len="sm"/>
          </a:ln>
        </p:spPr>
      </p:cxnSp>
      <p:sp>
        <p:nvSpPr>
          <p:cNvPr id="408" name="Google Shape;408;p25"/>
          <p:cNvSpPr txBox="1"/>
          <p:nvPr/>
        </p:nvSpPr>
        <p:spPr>
          <a:xfrm>
            <a:off x="6565668" y="2278975"/>
            <a:ext cx="2191500" cy="346200"/>
          </a:xfrm>
          <a:prstGeom prst="rect">
            <a:avLst/>
          </a:prstGeom>
          <a:noFill/>
          <a:ln>
            <a:noFill/>
          </a:ln>
        </p:spPr>
        <p:txBody>
          <a:bodyPr spcFirstLastPara="1" wrap="square" lIns="0" tIns="34275" rIns="0" bIns="34275" anchor="ctr" anchorCtr="0">
            <a:noAutofit/>
          </a:bodyPr>
          <a:lstStyle/>
          <a:p>
            <a:pPr marL="0" marR="0" lvl="0" indent="0" algn="ctr" rtl="0">
              <a:spcBef>
                <a:spcPts val="0"/>
              </a:spcBef>
              <a:spcAft>
                <a:spcPts val="0"/>
              </a:spcAft>
              <a:buNone/>
            </a:pPr>
            <a:r>
              <a:rPr lang="en" sz="1800" b="1">
                <a:solidFill>
                  <a:srgbClr val="9E9E9E"/>
                </a:solidFill>
                <a:latin typeface="Calibri"/>
                <a:ea typeface="Calibri"/>
                <a:cs typeface="Calibri"/>
                <a:sym typeface="Calibri"/>
              </a:rPr>
              <a:t>TI-46 wav samples</a:t>
            </a:r>
            <a:endParaRPr sz="1100"/>
          </a:p>
        </p:txBody>
      </p:sp>
      <p:grpSp>
        <p:nvGrpSpPr>
          <p:cNvPr id="409" name="Google Shape;409;p25"/>
          <p:cNvGrpSpPr/>
          <p:nvPr/>
        </p:nvGrpSpPr>
        <p:grpSpPr>
          <a:xfrm>
            <a:off x="249702" y="2210433"/>
            <a:ext cx="2202750" cy="967617"/>
            <a:chOff x="332936" y="2627766"/>
            <a:chExt cx="2937000" cy="1290156"/>
          </a:xfrm>
        </p:grpSpPr>
        <p:sp>
          <p:nvSpPr>
            <p:cNvPr id="410" name="Google Shape;410;p25"/>
            <p:cNvSpPr txBox="1"/>
            <p:nvPr/>
          </p:nvSpPr>
          <p:spPr>
            <a:xfrm>
              <a:off x="332936" y="2627766"/>
              <a:ext cx="2937000" cy="461700"/>
            </a:xfrm>
            <a:prstGeom prst="rect">
              <a:avLst/>
            </a:prstGeom>
            <a:noFill/>
            <a:ln>
              <a:noFill/>
            </a:ln>
          </p:spPr>
          <p:txBody>
            <a:bodyPr spcFirstLastPara="1" wrap="square" lIns="0" tIns="34275" rIns="0" bIns="34275" anchor="b" anchorCtr="0">
              <a:noAutofit/>
            </a:bodyPr>
            <a:lstStyle/>
            <a:p>
              <a:pPr marL="0" marR="0" lvl="0" indent="0" algn="r" rtl="0">
                <a:spcBef>
                  <a:spcPts val="0"/>
                </a:spcBef>
                <a:spcAft>
                  <a:spcPts val="0"/>
                </a:spcAft>
                <a:buNone/>
              </a:pPr>
              <a:r>
                <a:rPr lang="en" sz="1800" b="1">
                  <a:solidFill>
                    <a:schemeClr val="dk1"/>
                  </a:solidFill>
                  <a:latin typeface="Calibri"/>
                  <a:ea typeface="Calibri"/>
                  <a:cs typeface="Calibri"/>
                  <a:sym typeface="Calibri"/>
                </a:rPr>
                <a:t>Reservoir</a:t>
              </a:r>
              <a:endParaRPr sz="1100"/>
            </a:p>
          </p:txBody>
        </p:sp>
        <p:sp>
          <p:nvSpPr>
            <p:cNvPr id="411" name="Google Shape;411;p25"/>
            <p:cNvSpPr txBox="1"/>
            <p:nvPr/>
          </p:nvSpPr>
          <p:spPr>
            <a:xfrm>
              <a:off x="340731" y="3086922"/>
              <a:ext cx="2929200" cy="831000"/>
            </a:xfrm>
            <a:prstGeom prst="rect">
              <a:avLst/>
            </a:prstGeom>
            <a:noFill/>
            <a:ln>
              <a:noFill/>
            </a:ln>
          </p:spPr>
          <p:txBody>
            <a:bodyPr spcFirstLastPara="1" wrap="square" lIns="0" tIns="34275" rIns="0" bIns="34275" anchor="t" anchorCtr="0">
              <a:noAutofit/>
            </a:bodyPr>
            <a:lstStyle/>
            <a:p>
              <a:pPr marL="0" marR="0" lvl="0" indent="0" algn="just" rtl="0">
                <a:spcBef>
                  <a:spcPts val="0"/>
                </a:spcBef>
                <a:spcAft>
                  <a:spcPts val="0"/>
                </a:spcAft>
                <a:buNone/>
              </a:pPr>
              <a:r>
                <a:rPr lang="en" sz="1300">
                  <a:solidFill>
                    <a:srgbClr val="595959"/>
                  </a:solidFill>
                  <a:latin typeface="Calibri"/>
                  <a:ea typeface="Calibri"/>
                  <a:cs typeface="Calibri"/>
                  <a:sym typeface="Calibri"/>
                </a:rPr>
                <a:t>The input neurons are connected to the neurons in reservoir via synapses.</a:t>
              </a:r>
              <a:endParaRPr sz="1300">
                <a:solidFill>
                  <a:srgbClr val="595959"/>
                </a:solidFill>
                <a:latin typeface="Calibri"/>
                <a:ea typeface="Calibri"/>
                <a:cs typeface="Calibri"/>
                <a:sym typeface="Calibri"/>
              </a:endParaRPr>
            </a:p>
            <a:p>
              <a:pPr marL="0" marR="0" lvl="0" indent="0" algn="just" rtl="0">
                <a:spcBef>
                  <a:spcPts val="0"/>
                </a:spcBef>
                <a:spcAft>
                  <a:spcPts val="0"/>
                </a:spcAft>
                <a:buNone/>
              </a:pPr>
              <a:endParaRPr sz="1300">
                <a:solidFill>
                  <a:srgbClr val="595959"/>
                </a:solidFill>
                <a:latin typeface="Calibri"/>
                <a:ea typeface="Calibri"/>
                <a:cs typeface="Calibri"/>
                <a:sym typeface="Calibri"/>
              </a:endParaRPr>
            </a:p>
            <a:p>
              <a:pPr marL="0" marR="0" lvl="0" indent="0" algn="just" rtl="0">
                <a:spcBef>
                  <a:spcPts val="0"/>
                </a:spcBef>
                <a:spcAft>
                  <a:spcPts val="0"/>
                </a:spcAft>
                <a:buNone/>
              </a:pPr>
              <a:endParaRPr sz="1300">
                <a:solidFill>
                  <a:srgbClr val="595959"/>
                </a:solidFill>
                <a:latin typeface="Calibri"/>
                <a:ea typeface="Calibri"/>
                <a:cs typeface="Calibri"/>
                <a:sym typeface="Calibri"/>
              </a:endParaRPr>
            </a:p>
          </p:txBody>
        </p:sp>
      </p:grpSp>
      <p:grpSp>
        <p:nvGrpSpPr>
          <p:cNvPr id="412" name="Google Shape;412;p25"/>
          <p:cNvGrpSpPr/>
          <p:nvPr/>
        </p:nvGrpSpPr>
        <p:grpSpPr>
          <a:xfrm>
            <a:off x="249702" y="3489253"/>
            <a:ext cx="2202750" cy="1164048"/>
            <a:chOff x="332936" y="4652338"/>
            <a:chExt cx="2937000" cy="1552064"/>
          </a:xfrm>
        </p:grpSpPr>
        <p:sp>
          <p:nvSpPr>
            <p:cNvPr id="413" name="Google Shape;413;p25"/>
            <p:cNvSpPr txBox="1"/>
            <p:nvPr/>
          </p:nvSpPr>
          <p:spPr>
            <a:xfrm>
              <a:off x="332936" y="4652338"/>
              <a:ext cx="2937000" cy="461700"/>
            </a:xfrm>
            <a:prstGeom prst="rect">
              <a:avLst/>
            </a:prstGeom>
            <a:noFill/>
            <a:ln>
              <a:noFill/>
            </a:ln>
          </p:spPr>
          <p:txBody>
            <a:bodyPr spcFirstLastPara="1" wrap="square" lIns="0" tIns="34275" rIns="0" bIns="34275" anchor="b" anchorCtr="0">
              <a:noAutofit/>
            </a:bodyPr>
            <a:lstStyle/>
            <a:p>
              <a:pPr marL="0" marR="0" lvl="0" indent="0" algn="r" rtl="0">
                <a:spcBef>
                  <a:spcPts val="0"/>
                </a:spcBef>
                <a:spcAft>
                  <a:spcPts val="0"/>
                </a:spcAft>
                <a:buNone/>
              </a:pPr>
              <a:r>
                <a:rPr lang="en" sz="1800" b="1">
                  <a:solidFill>
                    <a:schemeClr val="dk1"/>
                  </a:solidFill>
                  <a:latin typeface="Calibri"/>
                  <a:ea typeface="Calibri"/>
                  <a:cs typeface="Calibri"/>
                  <a:sym typeface="Calibri"/>
                </a:rPr>
                <a:t>Classifier</a:t>
              </a:r>
              <a:endParaRPr sz="1100"/>
            </a:p>
          </p:txBody>
        </p:sp>
        <p:sp>
          <p:nvSpPr>
            <p:cNvPr id="414" name="Google Shape;414;p25"/>
            <p:cNvSpPr txBox="1"/>
            <p:nvPr/>
          </p:nvSpPr>
          <p:spPr>
            <a:xfrm>
              <a:off x="340733" y="5111502"/>
              <a:ext cx="2929200" cy="1092900"/>
            </a:xfrm>
            <a:prstGeom prst="rect">
              <a:avLst/>
            </a:prstGeom>
            <a:noFill/>
            <a:ln>
              <a:noFill/>
            </a:ln>
          </p:spPr>
          <p:txBody>
            <a:bodyPr spcFirstLastPara="1" wrap="square" lIns="0" tIns="34275" rIns="0" bIns="34275" anchor="t" anchorCtr="0">
              <a:noAutofit/>
            </a:bodyPr>
            <a:lstStyle/>
            <a:p>
              <a:pPr marL="0" marR="0" lvl="0" indent="0" algn="just" rtl="0">
                <a:spcBef>
                  <a:spcPts val="0"/>
                </a:spcBef>
                <a:spcAft>
                  <a:spcPts val="0"/>
                </a:spcAft>
                <a:buNone/>
              </a:pPr>
              <a:r>
                <a:rPr lang="en" sz="1300">
                  <a:solidFill>
                    <a:srgbClr val="595959"/>
                  </a:solidFill>
                  <a:latin typeface="Calibri"/>
                  <a:ea typeface="Calibri"/>
                  <a:cs typeface="Calibri"/>
                  <a:sym typeface="Calibri"/>
                </a:rPr>
                <a:t>The Readout layer is also connected to the reservoir via plastic synapses whose weights are learned during training.</a:t>
              </a:r>
              <a:endParaRPr sz="1300">
                <a:solidFill>
                  <a:srgbClr val="595959"/>
                </a:solidFill>
                <a:latin typeface="Calibri"/>
                <a:ea typeface="Calibri"/>
                <a:cs typeface="Calibri"/>
                <a:sym typeface="Calibri"/>
              </a:endParaRPr>
            </a:p>
            <a:p>
              <a:pPr marL="0" marR="0" lvl="0" indent="0" algn="just" rtl="0">
                <a:spcBef>
                  <a:spcPts val="0"/>
                </a:spcBef>
                <a:spcAft>
                  <a:spcPts val="0"/>
                </a:spcAft>
                <a:buNone/>
              </a:pPr>
              <a:endParaRPr sz="1300">
                <a:solidFill>
                  <a:srgbClr val="595959"/>
                </a:solidFill>
                <a:latin typeface="Calibri"/>
                <a:ea typeface="Calibri"/>
                <a:cs typeface="Calibri"/>
                <a:sym typeface="Calibri"/>
              </a:endParaRPr>
            </a:p>
            <a:p>
              <a:pPr marL="0" marR="0" lvl="0" indent="0" algn="just" rtl="0">
                <a:spcBef>
                  <a:spcPts val="0"/>
                </a:spcBef>
                <a:spcAft>
                  <a:spcPts val="0"/>
                </a:spcAft>
                <a:buNone/>
              </a:pPr>
              <a:endParaRPr sz="1300">
                <a:solidFill>
                  <a:srgbClr val="595959"/>
                </a:solidFill>
                <a:latin typeface="Calibri"/>
                <a:ea typeface="Calibri"/>
                <a:cs typeface="Calibri"/>
                <a:sym typeface="Calibri"/>
              </a:endParaRPr>
            </a:p>
          </p:txBody>
        </p:sp>
      </p:grpSp>
      <p:grpSp>
        <p:nvGrpSpPr>
          <p:cNvPr id="415" name="Google Shape;415;p25"/>
          <p:cNvGrpSpPr/>
          <p:nvPr/>
        </p:nvGrpSpPr>
        <p:grpSpPr>
          <a:xfrm>
            <a:off x="255548" y="931613"/>
            <a:ext cx="2202750" cy="967617"/>
            <a:chOff x="332936" y="2627766"/>
            <a:chExt cx="2937000" cy="1290156"/>
          </a:xfrm>
        </p:grpSpPr>
        <p:sp>
          <p:nvSpPr>
            <p:cNvPr id="416" name="Google Shape;416;p25"/>
            <p:cNvSpPr txBox="1"/>
            <p:nvPr/>
          </p:nvSpPr>
          <p:spPr>
            <a:xfrm>
              <a:off x="332936" y="2627766"/>
              <a:ext cx="2937000" cy="461700"/>
            </a:xfrm>
            <a:prstGeom prst="rect">
              <a:avLst/>
            </a:prstGeom>
            <a:noFill/>
            <a:ln>
              <a:noFill/>
            </a:ln>
          </p:spPr>
          <p:txBody>
            <a:bodyPr spcFirstLastPara="1" wrap="square" lIns="0" tIns="34275" rIns="0" bIns="34275" anchor="b" anchorCtr="0">
              <a:noAutofit/>
            </a:bodyPr>
            <a:lstStyle/>
            <a:p>
              <a:pPr marL="0" marR="0" lvl="0" indent="0" algn="r" rtl="0">
                <a:spcBef>
                  <a:spcPts val="0"/>
                </a:spcBef>
                <a:spcAft>
                  <a:spcPts val="0"/>
                </a:spcAft>
                <a:buNone/>
              </a:pPr>
              <a:r>
                <a:rPr lang="en" sz="1800" b="1">
                  <a:solidFill>
                    <a:schemeClr val="dk1"/>
                  </a:solidFill>
                  <a:latin typeface="Calibri"/>
                  <a:ea typeface="Calibri"/>
                  <a:cs typeface="Calibri"/>
                  <a:sym typeface="Calibri"/>
                </a:rPr>
                <a:t>Preprocessing</a:t>
              </a:r>
              <a:endParaRPr sz="1100"/>
            </a:p>
          </p:txBody>
        </p:sp>
        <p:sp>
          <p:nvSpPr>
            <p:cNvPr id="417" name="Google Shape;417;p25"/>
            <p:cNvSpPr txBox="1"/>
            <p:nvPr/>
          </p:nvSpPr>
          <p:spPr>
            <a:xfrm>
              <a:off x="340731" y="3086922"/>
              <a:ext cx="2929200" cy="831000"/>
            </a:xfrm>
            <a:prstGeom prst="rect">
              <a:avLst/>
            </a:prstGeom>
            <a:noFill/>
            <a:ln>
              <a:noFill/>
            </a:ln>
          </p:spPr>
          <p:txBody>
            <a:bodyPr spcFirstLastPara="1" wrap="square" lIns="0" tIns="34275" rIns="0" bIns="34275" anchor="t" anchorCtr="0">
              <a:noAutofit/>
            </a:bodyPr>
            <a:lstStyle/>
            <a:p>
              <a:pPr marL="0" marR="0" lvl="0" indent="0" algn="just" rtl="0">
                <a:spcBef>
                  <a:spcPts val="0"/>
                </a:spcBef>
                <a:spcAft>
                  <a:spcPts val="0"/>
                </a:spcAft>
                <a:buNone/>
              </a:pPr>
              <a:r>
                <a:rPr lang="en" sz="1300">
                  <a:solidFill>
                    <a:srgbClr val="595959"/>
                  </a:solidFill>
                  <a:latin typeface="Calibri"/>
                  <a:ea typeface="Calibri"/>
                  <a:cs typeface="Calibri"/>
                  <a:sym typeface="Calibri"/>
                </a:rPr>
                <a:t>The preprocessed input is given as input to the input neurons.</a:t>
              </a:r>
              <a:endParaRPr sz="1300">
                <a:solidFill>
                  <a:srgbClr val="595959"/>
                </a:solidFill>
                <a:latin typeface="Calibri"/>
                <a:ea typeface="Calibri"/>
                <a:cs typeface="Calibri"/>
                <a:sym typeface="Calibri"/>
              </a:endParaRPr>
            </a:p>
            <a:p>
              <a:pPr marL="0" marR="0" lvl="0" indent="0" algn="just" rtl="0">
                <a:spcBef>
                  <a:spcPts val="0"/>
                </a:spcBef>
                <a:spcAft>
                  <a:spcPts val="0"/>
                </a:spcAft>
                <a:buNone/>
              </a:pPr>
              <a:endParaRPr sz="1300">
                <a:solidFill>
                  <a:srgbClr val="595959"/>
                </a:solidFill>
                <a:latin typeface="Calibri"/>
                <a:ea typeface="Calibri"/>
                <a:cs typeface="Calibri"/>
                <a:sym typeface="Calibri"/>
              </a:endParaRPr>
            </a:p>
            <a:p>
              <a:pPr marL="0" marR="0" lvl="0" indent="0" algn="just" rtl="0">
                <a:spcBef>
                  <a:spcPts val="0"/>
                </a:spcBef>
                <a:spcAft>
                  <a:spcPts val="0"/>
                </a:spcAft>
                <a:buNone/>
              </a:pPr>
              <a:endParaRPr sz="1300">
                <a:solidFill>
                  <a:srgbClr val="595959"/>
                </a:solidFill>
                <a:latin typeface="Calibri"/>
                <a:ea typeface="Calibri"/>
                <a:cs typeface="Calibri"/>
                <a:sym typeface="Calibri"/>
              </a:endParaRPr>
            </a:p>
          </p:txBody>
        </p:sp>
      </p:grpSp>
      <p:sp>
        <p:nvSpPr>
          <p:cNvPr id="418" name="Google Shape;418;p25" descr="Line arrow Clockwise curve"/>
          <p:cNvSpPr/>
          <p:nvPr/>
        </p:nvSpPr>
        <p:spPr>
          <a:xfrm rot="10800000">
            <a:off x="3328401" y="1366980"/>
            <a:ext cx="415353" cy="532247"/>
          </a:xfrm>
          <a:custGeom>
            <a:avLst/>
            <a:gdLst/>
            <a:ahLst/>
            <a:cxnLst/>
            <a:rect l="l" t="t" r="r" b="b"/>
            <a:pathLst>
              <a:path w="943984" h="1202818" extrusionOk="0">
                <a:moveTo>
                  <a:pt x="220206" y="150733"/>
                </a:moveTo>
                <a:lnTo>
                  <a:pt x="77086" y="289285"/>
                </a:lnTo>
                <a:cubicBezTo>
                  <a:pt x="58815" y="307556"/>
                  <a:pt x="29886" y="306034"/>
                  <a:pt x="13138" y="289285"/>
                </a:cubicBezTo>
                <a:cubicBezTo>
                  <a:pt x="-5132" y="271015"/>
                  <a:pt x="-3610" y="242086"/>
                  <a:pt x="13138" y="225338"/>
                </a:cubicBezTo>
                <a:lnTo>
                  <a:pt x="230864" y="12180"/>
                </a:lnTo>
                <a:cubicBezTo>
                  <a:pt x="238476" y="4568"/>
                  <a:pt x="247612" y="0"/>
                  <a:pt x="258270" y="0"/>
                </a:cubicBezTo>
                <a:cubicBezTo>
                  <a:pt x="259792" y="0"/>
                  <a:pt x="261315" y="0"/>
                  <a:pt x="262837" y="0"/>
                </a:cubicBezTo>
                <a:cubicBezTo>
                  <a:pt x="264360" y="0"/>
                  <a:pt x="265882" y="0"/>
                  <a:pt x="268928" y="0"/>
                </a:cubicBezTo>
                <a:lnTo>
                  <a:pt x="271973" y="0"/>
                </a:lnTo>
                <a:lnTo>
                  <a:pt x="275018" y="0"/>
                </a:lnTo>
                <a:cubicBezTo>
                  <a:pt x="282631" y="1523"/>
                  <a:pt x="290243" y="6090"/>
                  <a:pt x="294811" y="12180"/>
                </a:cubicBezTo>
                <a:lnTo>
                  <a:pt x="507969" y="229906"/>
                </a:lnTo>
                <a:cubicBezTo>
                  <a:pt x="526239" y="248177"/>
                  <a:pt x="524717" y="277105"/>
                  <a:pt x="507969" y="293853"/>
                </a:cubicBezTo>
                <a:cubicBezTo>
                  <a:pt x="489698" y="312124"/>
                  <a:pt x="460769" y="310601"/>
                  <a:pt x="444021" y="293853"/>
                </a:cubicBezTo>
                <a:lnTo>
                  <a:pt x="313082" y="159868"/>
                </a:lnTo>
                <a:cubicBezTo>
                  <a:pt x="256747" y="446109"/>
                  <a:pt x="335920" y="692763"/>
                  <a:pt x="550600" y="892217"/>
                </a:cubicBezTo>
                <a:cubicBezTo>
                  <a:pt x="657179" y="989661"/>
                  <a:pt x="780506" y="1067311"/>
                  <a:pt x="916013" y="1120601"/>
                </a:cubicBezTo>
                <a:cubicBezTo>
                  <a:pt x="940374" y="1129736"/>
                  <a:pt x="952555" y="1155619"/>
                  <a:pt x="943420" y="1178458"/>
                </a:cubicBezTo>
                <a:cubicBezTo>
                  <a:pt x="934284" y="1202819"/>
                  <a:pt x="908401" y="1214999"/>
                  <a:pt x="885562" y="1205864"/>
                </a:cubicBezTo>
                <a:cubicBezTo>
                  <a:pt x="739397" y="1149529"/>
                  <a:pt x="605412" y="1065789"/>
                  <a:pt x="489698" y="959210"/>
                </a:cubicBezTo>
                <a:cubicBezTo>
                  <a:pt x="323740" y="806954"/>
                  <a:pt x="145601" y="543552"/>
                  <a:pt x="220206" y="150733"/>
                </a:cubicBezTo>
                <a:close/>
              </a:path>
            </a:pathLst>
          </a:custGeom>
          <a:solidFill>
            <a:srgbClr val="FFE09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9" name="Google Shape;419;p25" descr="Line arrow Clockwise curve"/>
          <p:cNvSpPr/>
          <p:nvPr/>
        </p:nvSpPr>
        <p:spPr>
          <a:xfrm rot="10800000">
            <a:off x="3711374" y="1350013"/>
            <a:ext cx="415353" cy="532247"/>
          </a:xfrm>
          <a:custGeom>
            <a:avLst/>
            <a:gdLst/>
            <a:ahLst/>
            <a:cxnLst/>
            <a:rect l="l" t="t" r="r" b="b"/>
            <a:pathLst>
              <a:path w="943984" h="1202818" extrusionOk="0">
                <a:moveTo>
                  <a:pt x="220206" y="150733"/>
                </a:moveTo>
                <a:lnTo>
                  <a:pt x="77086" y="289285"/>
                </a:lnTo>
                <a:cubicBezTo>
                  <a:pt x="58815" y="307556"/>
                  <a:pt x="29886" y="306034"/>
                  <a:pt x="13138" y="289285"/>
                </a:cubicBezTo>
                <a:cubicBezTo>
                  <a:pt x="-5132" y="271015"/>
                  <a:pt x="-3610" y="242086"/>
                  <a:pt x="13138" y="225338"/>
                </a:cubicBezTo>
                <a:lnTo>
                  <a:pt x="230864" y="12180"/>
                </a:lnTo>
                <a:cubicBezTo>
                  <a:pt x="238476" y="4568"/>
                  <a:pt x="247612" y="0"/>
                  <a:pt x="258270" y="0"/>
                </a:cubicBezTo>
                <a:cubicBezTo>
                  <a:pt x="259792" y="0"/>
                  <a:pt x="261315" y="0"/>
                  <a:pt x="262837" y="0"/>
                </a:cubicBezTo>
                <a:cubicBezTo>
                  <a:pt x="264360" y="0"/>
                  <a:pt x="265882" y="0"/>
                  <a:pt x="268928" y="0"/>
                </a:cubicBezTo>
                <a:lnTo>
                  <a:pt x="271973" y="0"/>
                </a:lnTo>
                <a:lnTo>
                  <a:pt x="275018" y="0"/>
                </a:lnTo>
                <a:cubicBezTo>
                  <a:pt x="282631" y="1523"/>
                  <a:pt x="290243" y="6090"/>
                  <a:pt x="294811" y="12180"/>
                </a:cubicBezTo>
                <a:lnTo>
                  <a:pt x="507969" y="229906"/>
                </a:lnTo>
                <a:cubicBezTo>
                  <a:pt x="526239" y="248177"/>
                  <a:pt x="524717" y="277105"/>
                  <a:pt x="507969" y="293853"/>
                </a:cubicBezTo>
                <a:cubicBezTo>
                  <a:pt x="489698" y="312124"/>
                  <a:pt x="460769" y="310601"/>
                  <a:pt x="444021" y="293853"/>
                </a:cubicBezTo>
                <a:lnTo>
                  <a:pt x="313082" y="159868"/>
                </a:lnTo>
                <a:cubicBezTo>
                  <a:pt x="256747" y="446109"/>
                  <a:pt x="335920" y="692763"/>
                  <a:pt x="550600" y="892217"/>
                </a:cubicBezTo>
                <a:cubicBezTo>
                  <a:pt x="657179" y="989661"/>
                  <a:pt x="780506" y="1067311"/>
                  <a:pt x="916013" y="1120601"/>
                </a:cubicBezTo>
                <a:cubicBezTo>
                  <a:pt x="940374" y="1129736"/>
                  <a:pt x="952555" y="1155619"/>
                  <a:pt x="943420" y="1178458"/>
                </a:cubicBezTo>
                <a:cubicBezTo>
                  <a:pt x="934284" y="1202819"/>
                  <a:pt x="908401" y="1214999"/>
                  <a:pt x="885562" y="1205864"/>
                </a:cubicBezTo>
                <a:cubicBezTo>
                  <a:pt x="739397" y="1149529"/>
                  <a:pt x="605412" y="1065789"/>
                  <a:pt x="489698" y="959210"/>
                </a:cubicBezTo>
                <a:cubicBezTo>
                  <a:pt x="323740" y="806954"/>
                  <a:pt x="145601" y="543552"/>
                  <a:pt x="220206" y="150733"/>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0" name="Google Shape;420;p25" descr="Line arrow Clockwise curve"/>
          <p:cNvSpPr/>
          <p:nvPr/>
        </p:nvSpPr>
        <p:spPr>
          <a:xfrm rot="10800000" flipH="1">
            <a:off x="4753555" y="1361714"/>
            <a:ext cx="415353" cy="532247"/>
          </a:xfrm>
          <a:custGeom>
            <a:avLst/>
            <a:gdLst/>
            <a:ahLst/>
            <a:cxnLst/>
            <a:rect l="l" t="t" r="r" b="b"/>
            <a:pathLst>
              <a:path w="943984" h="1202818" extrusionOk="0">
                <a:moveTo>
                  <a:pt x="220206" y="150733"/>
                </a:moveTo>
                <a:lnTo>
                  <a:pt x="77086" y="289285"/>
                </a:lnTo>
                <a:cubicBezTo>
                  <a:pt x="58815" y="307556"/>
                  <a:pt x="29886" y="306034"/>
                  <a:pt x="13138" y="289285"/>
                </a:cubicBezTo>
                <a:cubicBezTo>
                  <a:pt x="-5132" y="271015"/>
                  <a:pt x="-3610" y="242086"/>
                  <a:pt x="13138" y="225338"/>
                </a:cubicBezTo>
                <a:lnTo>
                  <a:pt x="230864" y="12180"/>
                </a:lnTo>
                <a:cubicBezTo>
                  <a:pt x="238476" y="4568"/>
                  <a:pt x="247612" y="0"/>
                  <a:pt x="258270" y="0"/>
                </a:cubicBezTo>
                <a:cubicBezTo>
                  <a:pt x="259792" y="0"/>
                  <a:pt x="261315" y="0"/>
                  <a:pt x="262837" y="0"/>
                </a:cubicBezTo>
                <a:cubicBezTo>
                  <a:pt x="264360" y="0"/>
                  <a:pt x="265882" y="0"/>
                  <a:pt x="268928" y="0"/>
                </a:cubicBezTo>
                <a:lnTo>
                  <a:pt x="271973" y="0"/>
                </a:lnTo>
                <a:lnTo>
                  <a:pt x="275018" y="0"/>
                </a:lnTo>
                <a:cubicBezTo>
                  <a:pt x="282631" y="1523"/>
                  <a:pt x="290243" y="6090"/>
                  <a:pt x="294811" y="12180"/>
                </a:cubicBezTo>
                <a:lnTo>
                  <a:pt x="507969" y="229906"/>
                </a:lnTo>
                <a:cubicBezTo>
                  <a:pt x="526239" y="248177"/>
                  <a:pt x="524717" y="277105"/>
                  <a:pt x="507969" y="293853"/>
                </a:cubicBezTo>
                <a:cubicBezTo>
                  <a:pt x="489698" y="312124"/>
                  <a:pt x="460769" y="310601"/>
                  <a:pt x="444021" y="293853"/>
                </a:cubicBezTo>
                <a:lnTo>
                  <a:pt x="313082" y="159868"/>
                </a:lnTo>
                <a:cubicBezTo>
                  <a:pt x="256747" y="446109"/>
                  <a:pt x="335920" y="692763"/>
                  <a:pt x="550600" y="892217"/>
                </a:cubicBezTo>
                <a:cubicBezTo>
                  <a:pt x="657179" y="989661"/>
                  <a:pt x="780506" y="1067311"/>
                  <a:pt x="916013" y="1120601"/>
                </a:cubicBezTo>
                <a:cubicBezTo>
                  <a:pt x="940374" y="1129736"/>
                  <a:pt x="952555" y="1155619"/>
                  <a:pt x="943420" y="1178458"/>
                </a:cubicBezTo>
                <a:cubicBezTo>
                  <a:pt x="934284" y="1202819"/>
                  <a:pt x="908401" y="1214999"/>
                  <a:pt x="885562" y="1205864"/>
                </a:cubicBezTo>
                <a:cubicBezTo>
                  <a:pt x="739397" y="1149529"/>
                  <a:pt x="605412" y="1065789"/>
                  <a:pt x="489698" y="959210"/>
                </a:cubicBezTo>
                <a:cubicBezTo>
                  <a:pt x="323740" y="806954"/>
                  <a:pt x="145601" y="543552"/>
                  <a:pt x="220206" y="15073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1" name="Google Shape;421;p25" descr="Line arrow Clockwise curve"/>
          <p:cNvSpPr/>
          <p:nvPr/>
        </p:nvSpPr>
        <p:spPr>
          <a:xfrm rot="10800000" flipH="1">
            <a:off x="5136527" y="1350013"/>
            <a:ext cx="415353" cy="532247"/>
          </a:xfrm>
          <a:custGeom>
            <a:avLst/>
            <a:gdLst/>
            <a:ahLst/>
            <a:cxnLst/>
            <a:rect l="l" t="t" r="r" b="b"/>
            <a:pathLst>
              <a:path w="943984" h="1202818" extrusionOk="0">
                <a:moveTo>
                  <a:pt x="220206" y="150733"/>
                </a:moveTo>
                <a:lnTo>
                  <a:pt x="77086" y="289285"/>
                </a:lnTo>
                <a:cubicBezTo>
                  <a:pt x="58815" y="307556"/>
                  <a:pt x="29886" y="306034"/>
                  <a:pt x="13138" y="289285"/>
                </a:cubicBezTo>
                <a:cubicBezTo>
                  <a:pt x="-5132" y="271015"/>
                  <a:pt x="-3610" y="242086"/>
                  <a:pt x="13138" y="225338"/>
                </a:cubicBezTo>
                <a:lnTo>
                  <a:pt x="230864" y="12180"/>
                </a:lnTo>
                <a:cubicBezTo>
                  <a:pt x="238476" y="4568"/>
                  <a:pt x="247612" y="0"/>
                  <a:pt x="258270" y="0"/>
                </a:cubicBezTo>
                <a:cubicBezTo>
                  <a:pt x="259792" y="0"/>
                  <a:pt x="261315" y="0"/>
                  <a:pt x="262837" y="0"/>
                </a:cubicBezTo>
                <a:cubicBezTo>
                  <a:pt x="264360" y="0"/>
                  <a:pt x="265882" y="0"/>
                  <a:pt x="268928" y="0"/>
                </a:cubicBezTo>
                <a:lnTo>
                  <a:pt x="271973" y="0"/>
                </a:lnTo>
                <a:lnTo>
                  <a:pt x="275018" y="0"/>
                </a:lnTo>
                <a:cubicBezTo>
                  <a:pt x="282631" y="1523"/>
                  <a:pt x="290243" y="6090"/>
                  <a:pt x="294811" y="12180"/>
                </a:cubicBezTo>
                <a:lnTo>
                  <a:pt x="507969" y="229906"/>
                </a:lnTo>
                <a:cubicBezTo>
                  <a:pt x="526239" y="248177"/>
                  <a:pt x="524717" y="277105"/>
                  <a:pt x="507969" y="293853"/>
                </a:cubicBezTo>
                <a:cubicBezTo>
                  <a:pt x="489698" y="312124"/>
                  <a:pt x="460769" y="310601"/>
                  <a:pt x="444021" y="293853"/>
                </a:cubicBezTo>
                <a:lnTo>
                  <a:pt x="313082" y="159868"/>
                </a:lnTo>
                <a:cubicBezTo>
                  <a:pt x="256747" y="446109"/>
                  <a:pt x="335920" y="692763"/>
                  <a:pt x="550600" y="892217"/>
                </a:cubicBezTo>
                <a:cubicBezTo>
                  <a:pt x="657179" y="989661"/>
                  <a:pt x="780506" y="1067311"/>
                  <a:pt x="916013" y="1120601"/>
                </a:cubicBezTo>
                <a:cubicBezTo>
                  <a:pt x="940374" y="1129736"/>
                  <a:pt x="952555" y="1155619"/>
                  <a:pt x="943420" y="1178458"/>
                </a:cubicBezTo>
                <a:cubicBezTo>
                  <a:pt x="934284" y="1202819"/>
                  <a:pt x="908401" y="1214999"/>
                  <a:pt x="885562" y="1205864"/>
                </a:cubicBezTo>
                <a:cubicBezTo>
                  <a:pt x="739397" y="1149529"/>
                  <a:pt x="605412" y="1065789"/>
                  <a:pt x="489698" y="959210"/>
                </a:cubicBezTo>
                <a:cubicBezTo>
                  <a:pt x="323740" y="806954"/>
                  <a:pt x="145601" y="543552"/>
                  <a:pt x="220206" y="150733"/>
                </a:cubicBezTo>
                <a:close/>
              </a:path>
            </a:pathLst>
          </a:custGeom>
          <a:solidFill>
            <a:srgbClr val="92D9F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2" name="Google Shape;422;p25" descr="Line arrow Straight"/>
          <p:cNvSpPr/>
          <p:nvPr/>
        </p:nvSpPr>
        <p:spPr>
          <a:xfrm rot="-5400000">
            <a:off x="4129388" y="1434883"/>
            <a:ext cx="621506" cy="235744"/>
          </a:xfrm>
          <a:custGeom>
            <a:avLst/>
            <a:gdLst/>
            <a:ahLst/>
            <a:cxnLst/>
            <a:rect l="l" t="t" r="r" b="b"/>
            <a:pathLst>
              <a:path w="828675" h="314325" extrusionOk="0">
                <a:moveTo>
                  <a:pt x="809625" y="133350"/>
                </a:moveTo>
                <a:lnTo>
                  <a:pt x="97155" y="133350"/>
                </a:lnTo>
                <a:lnTo>
                  <a:pt x="181928" y="48577"/>
                </a:lnTo>
                <a:cubicBezTo>
                  <a:pt x="193357" y="37148"/>
                  <a:pt x="193357" y="19050"/>
                  <a:pt x="181928" y="8572"/>
                </a:cubicBezTo>
                <a:cubicBezTo>
                  <a:pt x="170498" y="-2857"/>
                  <a:pt x="152400" y="-2857"/>
                  <a:pt x="141923" y="8572"/>
                </a:cubicBezTo>
                <a:lnTo>
                  <a:pt x="8573" y="141923"/>
                </a:lnTo>
                <a:cubicBezTo>
                  <a:pt x="-2858" y="153352"/>
                  <a:pt x="-2858" y="171450"/>
                  <a:pt x="8573" y="181927"/>
                </a:cubicBezTo>
                <a:lnTo>
                  <a:pt x="141923" y="315277"/>
                </a:lnTo>
                <a:cubicBezTo>
                  <a:pt x="147638" y="320992"/>
                  <a:pt x="155257" y="323850"/>
                  <a:pt x="161925" y="323850"/>
                </a:cubicBezTo>
                <a:cubicBezTo>
                  <a:pt x="168593" y="323850"/>
                  <a:pt x="176213" y="320992"/>
                  <a:pt x="181928" y="315277"/>
                </a:cubicBezTo>
                <a:cubicBezTo>
                  <a:pt x="193357" y="303848"/>
                  <a:pt x="193357" y="285750"/>
                  <a:pt x="181928" y="275273"/>
                </a:cubicBezTo>
                <a:lnTo>
                  <a:pt x="97155" y="190500"/>
                </a:lnTo>
                <a:lnTo>
                  <a:pt x="809625" y="190500"/>
                </a:lnTo>
                <a:cubicBezTo>
                  <a:pt x="825818" y="190500"/>
                  <a:pt x="838200" y="178118"/>
                  <a:pt x="838200" y="161925"/>
                </a:cubicBezTo>
                <a:cubicBezTo>
                  <a:pt x="838200" y="145732"/>
                  <a:pt x="825818" y="133350"/>
                  <a:pt x="809625" y="13335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3" name="Google Shape;423;p25" descr="Line arrow Straight"/>
          <p:cNvSpPr/>
          <p:nvPr/>
        </p:nvSpPr>
        <p:spPr>
          <a:xfrm rot="-5400000">
            <a:off x="2372846" y="3849968"/>
            <a:ext cx="621506" cy="235744"/>
          </a:xfrm>
          <a:custGeom>
            <a:avLst/>
            <a:gdLst/>
            <a:ahLst/>
            <a:cxnLst/>
            <a:rect l="l" t="t" r="r" b="b"/>
            <a:pathLst>
              <a:path w="828675" h="314325" extrusionOk="0">
                <a:moveTo>
                  <a:pt x="809625" y="133350"/>
                </a:moveTo>
                <a:lnTo>
                  <a:pt x="97155" y="133350"/>
                </a:lnTo>
                <a:lnTo>
                  <a:pt x="181928" y="48577"/>
                </a:lnTo>
                <a:cubicBezTo>
                  <a:pt x="193357" y="37148"/>
                  <a:pt x="193357" y="19050"/>
                  <a:pt x="181928" y="8572"/>
                </a:cubicBezTo>
                <a:cubicBezTo>
                  <a:pt x="170498" y="-2857"/>
                  <a:pt x="152400" y="-2857"/>
                  <a:pt x="141923" y="8572"/>
                </a:cubicBezTo>
                <a:lnTo>
                  <a:pt x="8573" y="141923"/>
                </a:lnTo>
                <a:cubicBezTo>
                  <a:pt x="-2858" y="153352"/>
                  <a:pt x="-2858" y="171450"/>
                  <a:pt x="8573" y="181927"/>
                </a:cubicBezTo>
                <a:lnTo>
                  <a:pt x="141923" y="315277"/>
                </a:lnTo>
                <a:cubicBezTo>
                  <a:pt x="147638" y="320992"/>
                  <a:pt x="155257" y="323850"/>
                  <a:pt x="161925" y="323850"/>
                </a:cubicBezTo>
                <a:cubicBezTo>
                  <a:pt x="168593" y="323850"/>
                  <a:pt x="176213" y="320992"/>
                  <a:pt x="181928" y="315277"/>
                </a:cubicBezTo>
                <a:cubicBezTo>
                  <a:pt x="193357" y="303848"/>
                  <a:pt x="193357" y="285750"/>
                  <a:pt x="181928" y="275273"/>
                </a:cubicBezTo>
                <a:lnTo>
                  <a:pt x="97155" y="190500"/>
                </a:lnTo>
                <a:lnTo>
                  <a:pt x="809625" y="190500"/>
                </a:lnTo>
                <a:cubicBezTo>
                  <a:pt x="825818" y="190500"/>
                  <a:pt x="838200" y="178118"/>
                  <a:pt x="838200" y="161925"/>
                </a:cubicBezTo>
                <a:cubicBezTo>
                  <a:pt x="838200" y="145732"/>
                  <a:pt x="825818" y="133350"/>
                  <a:pt x="809625" y="13335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4" name="Google Shape;424;p25" descr="Line arrow Straight"/>
          <p:cNvSpPr/>
          <p:nvPr/>
        </p:nvSpPr>
        <p:spPr>
          <a:xfrm rot="-5400000">
            <a:off x="2372847" y="2576438"/>
            <a:ext cx="621506" cy="235744"/>
          </a:xfrm>
          <a:custGeom>
            <a:avLst/>
            <a:gdLst/>
            <a:ahLst/>
            <a:cxnLst/>
            <a:rect l="l" t="t" r="r" b="b"/>
            <a:pathLst>
              <a:path w="828675" h="314325" extrusionOk="0">
                <a:moveTo>
                  <a:pt x="809625" y="133350"/>
                </a:moveTo>
                <a:lnTo>
                  <a:pt x="97155" y="133350"/>
                </a:lnTo>
                <a:lnTo>
                  <a:pt x="181928" y="48577"/>
                </a:lnTo>
                <a:cubicBezTo>
                  <a:pt x="193357" y="37148"/>
                  <a:pt x="193357" y="19050"/>
                  <a:pt x="181928" y="8572"/>
                </a:cubicBezTo>
                <a:cubicBezTo>
                  <a:pt x="170498" y="-2857"/>
                  <a:pt x="152400" y="-2857"/>
                  <a:pt x="141923" y="8572"/>
                </a:cubicBezTo>
                <a:lnTo>
                  <a:pt x="8573" y="141923"/>
                </a:lnTo>
                <a:cubicBezTo>
                  <a:pt x="-2858" y="153352"/>
                  <a:pt x="-2858" y="171450"/>
                  <a:pt x="8573" y="181927"/>
                </a:cubicBezTo>
                <a:lnTo>
                  <a:pt x="141923" y="315277"/>
                </a:lnTo>
                <a:cubicBezTo>
                  <a:pt x="147638" y="320992"/>
                  <a:pt x="155257" y="323850"/>
                  <a:pt x="161925" y="323850"/>
                </a:cubicBezTo>
                <a:cubicBezTo>
                  <a:pt x="168593" y="323850"/>
                  <a:pt x="176213" y="320992"/>
                  <a:pt x="181928" y="315277"/>
                </a:cubicBezTo>
                <a:cubicBezTo>
                  <a:pt x="193357" y="303848"/>
                  <a:pt x="193357" y="285750"/>
                  <a:pt x="181928" y="275273"/>
                </a:cubicBezTo>
                <a:lnTo>
                  <a:pt x="97155" y="190500"/>
                </a:lnTo>
                <a:lnTo>
                  <a:pt x="809625" y="190500"/>
                </a:lnTo>
                <a:cubicBezTo>
                  <a:pt x="825818" y="190500"/>
                  <a:pt x="838200" y="178118"/>
                  <a:pt x="838200" y="161925"/>
                </a:cubicBezTo>
                <a:cubicBezTo>
                  <a:pt x="838200" y="145732"/>
                  <a:pt x="825818" y="133350"/>
                  <a:pt x="809625" y="133350"/>
                </a:cubicBezTo>
                <a:close/>
              </a:path>
            </a:pathLst>
          </a:custGeom>
          <a:solidFill>
            <a:srgbClr val="EB746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5" name="Google Shape;425;p25" descr="Line arrow Straight"/>
          <p:cNvSpPr/>
          <p:nvPr/>
        </p:nvSpPr>
        <p:spPr>
          <a:xfrm rot="-5400000">
            <a:off x="2372846" y="1265999"/>
            <a:ext cx="621506" cy="235744"/>
          </a:xfrm>
          <a:custGeom>
            <a:avLst/>
            <a:gdLst/>
            <a:ahLst/>
            <a:cxnLst/>
            <a:rect l="l" t="t" r="r" b="b"/>
            <a:pathLst>
              <a:path w="828675" h="314325" extrusionOk="0">
                <a:moveTo>
                  <a:pt x="809625" y="133350"/>
                </a:moveTo>
                <a:lnTo>
                  <a:pt x="97155" y="133350"/>
                </a:lnTo>
                <a:lnTo>
                  <a:pt x="181928" y="48577"/>
                </a:lnTo>
                <a:cubicBezTo>
                  <a:pt x="193357" y="37148"/>
                  <a:pt x="193357" y="19050"/>
                  <a:pt x="181928" y="8572"/>
                </a:cubicBezTo>
                <a:cubicBezTo>
                  <a:pt x="170498" y="-2857"/>
                  <a:pt x="152400" y="-2857"/>
                  <a:pt x="141923" y="8572"/>
                </a:cubicBezTo>
                <a:lnTo>
                  <a:pt x="8573" y="141923"/>
                </a:lnTo>
                <a:cubicBezTo>
                  <a:pt x="-2858" y="153352"/>
                  <a:pt x="-2858" y="171450"/>
                  <a:pt x="8573" y="181927"/>
                </a:cubicBezTo>
                <a:lnTo>
                  <a:pt x="141923" y="315277"/>
                </a:lnTo>
                <a:cubicBezTo>
                  <a:pt x="147638" y="320992"/>
                  <a:pt x="155257" y="323850"/>
                  <a:pt x="161925" y="323850"/>
                </a:cubicBezTo>
                <a:cubicBezTo>
                  <a:pt x="168593" y="323850"/>
                  <a:pt x="176213" y="320992"/>
                  <a:pt x="181928" y="315277"/>
                </a:cubicBezTo>
                <a:cubicBezTo>
                  <a:pt x="193357" y="303848"/>
                  <a:pt x="193357" y="285750"/>
                  <a:pt x="181928" y="275273"/>
                </a:cubicBezTo>
                <a:lnTo>
                  <a:pt x="97155" y="190500"/>
                </a:lnTo>
                <a:lnTo>
                  <a:pt x="809625" y="190500"/>
                </a:lnTo>
                <a:cubicBezTo>
                  <a:pt x="825818" y="190500"/>
                  <a:pt x="838200" y="178118"/>
                  <a:pt x="838200" y="161925"/>
                </a:cubicBezTo>
                <a:cubicBezTo>
                  <a:pt x="838200" y="145732"/>
                  <a:pt x="825818" y="133350"/>
                  <a:pt x="809625" y="133350"/>
                </a:cubicBezTo>
                <a:close/>
              </a:path>
            </a:pathLst>
          </a:custGeom>
          <a:solidFill>
            <a:srgbClr val="F9CF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26" name="Google Shape;426;p25" descr="Research"/>
          <p:cNvGrpSpPr/>
          <p:nvPr/>
        </p:nvGrpSpPr>
        <p:grpSpPr>
          <a:xfrm>
            <a:off x="4294582" y="3216355"/>
            <a:ext cx="280142" cy="280142"/>
            <a:chOff x="5672620" y="3460209"/>
            <a:chExt cx="488307" cy="488307"/>
          </a:xfrm>
        </p:grpSpPr>
        <p:sp>
          <p:nvSpPr>
            <p:cNvPr id="427" name="Google Shape;427;p25"/>
            <p:cNvSpPr/>
            <p:nvPr/>
          </p:nvSpPr>
          <p:spPr>
            <a:xfrm>
              <a:off x="5672620" y="3460209"/>
              <a:ext cx="488307" cy="488307"/>
            </a:xfrm>
            <a:custGeom>
              <a:avLst/>
              <a:gdLst/>
              <a:ahLst/>
              <a:cxnLst/>
              <a:rect l="l" t="t" r="r" b="b"/>
              <a:pathLst>
                <a:path w="488307" h="488307" extrusionOk="0">
                  <a:moveTo>
                    <a:pt x="399921" y="338728"/>
                  </a:moveTo>
                  <a:cubicBezTo>
                    <a:pt x="390031" y="328838"/>
                    <a:pt x="375196" y="323893"/>
                    <a:pt x="361598" y="326984"/>
                  </a:cubicBezTo>
                  <a:lnTo>
                    <a:pt x="333783" y="299787"/>
                  </a:lnTo>
                  <a:cubicBezTo>
                    <a:pt x="358507" y="267645"/>
                    <a:pt x="372106" y="228086"/>
                    <a:pt x="372106" y="187291"/>
                  </a:cubicBezTo>
                  <a:cubicBezTo>
                    <a:pt x="372724" y="84066"/>
                    <a:pt x="289279" y="622"/>
                    <a:pt x="186673" y="3"/>
                  </a:cubicBezTo>
                  <a:cubicBezTo>
                    <a:pt x="84066" y="-615"/>
                    <a:pt x="622" y="82830"/>
                    <a:pt x="3" y="185437"/>
                  </a:cubicBezTo>
                  <a:cubicBezTo>
                    <a:pt x="-615" y="288043"/>
                    <a:pt x="82830" y="371488"/>
                    <a:pt x="185437" y="372106"/>
                  </a:cubicBezTo>
                  <a:cubicBezTo>
                    <a:pt x="226232" y="372106"/>
                    <a:pt x="266409" y="358507"/>
                    <a:pt x="299169" y="333783"/>
                  </a:cubicBezTo>
                  <a:lnTo>
                    <a:pt x="326366" y="360980"/>
                  </a:lnTo>
                  <a:cubicBezTo>
                    <a:pt x="323893" y="375196"/>
                    <a:pt x="328220" y="389413"/>
                    <a:pt x="338110" y="399921"/>
                  </a:cubicBezTo>
                  <a:lnTo>
                    <a:pt x="415374" y="477185"/>
                  </a:lnTo>
                  <a:cubicBezTo>
                    <a:pt x="432063" y="493874"/>
                    <a:pt x="459878" y="493874"/>
                    <a:pt x="476567" y="477185"/>
                  </a:cubicBezTo>
                  <a:cubicBezTo>
                    <a:pt x="493256" y="460496"/>
                    <a:pt x="493256" y="432681"/>
                    <a:pt x="476567" y="415992"/>
                  </a:cubicBezTo>
                  <a:lnTo>
                    <a:pt x="399921" y="338728"/>
                  </a:lnTo>
                  <a:close/>
                  <a:moveTo>
                    <a:pt x="186673" y="335019"/>
                  </a:moveTo>
                  <a:cubicBezTo>
                    <a:pt x="104464" y="335019"/>
                    <a:pt x="38326" y="268881"/>
                    <a:pt x="38326" y="186673"/>
                  </a:cubicBezTo>
                  <a:cubicBezTo>
                    <a:pt x="38326" y="104464"/>
                    <a:pt x="104464" y="38326"/>
                    <a:pt x="186673" y="38326"/>
                  </a:cubicBezTo>
                  <a:cubicBezTo>
                    <a:pt x="268881" y="38326"/>
                    <a:pt x="335019" y="104464"/>
                    <a:pt x="335019" y="186673"/>
                  </a:cubicBezTo>
                  <a:cubicBezTo>
                    <a:pt x="335019" y="268263"/>
                    <a:pt x="268263" y="335019"/>
                    <a:pt x="186673" y="335019"/>
                  </a:cubicBezTo>
                  <a:close/>
                </a:path>
              </a:pathLst>
            </a:custGeom>
            <a:solidFill>
              <a:schemeClr val="dk1">
                <a:alpha val="6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8" name="Google Shape;428;p25"/>
            <p:cNvSpPr/>
            <p:nvPr/>
          </p:nvSpPr>
          <p:spPr>
            <a:xfrm>
              <a:off x="5726399" y="3552074"/>
              <a:ext cx="265787" cy="191614"/>
            </a:xfrm>
            <a:custGeom>
              <a:avLst/>
              <a:gdLst/>
              <a:ahLst/>
              <a:cxnLst/>
              <a:rect l="l" t="t" r="r" b="b"/>
              <a:pathLst>
                <a:path w="265787" h="191614" extrusionOk="0">
                  <a:moveTo>
                    <a:pt x="265787" y="85536"/>
                  </a:moveTo>
                  <a:lnTo>
                    <a:pt x="230555" y="85536"/>
                  </a:lnTo>
                  <a:cubicBezTo>
                    <a:pt x="227465" y="86154"/>
                    <a:pt x="224374" y="88009"/>
                    <a:pt x="222520" y="90481"/>
                  </a:cubicBezTo>
                  <a:lnTo>
                    <a:pt x="199032" y="115824"/>
                  </a:lnTo>
                  <a:lnTo>
                    <a:pt x="179252" y="47213"/>
                  </a:lnTo>
                  <a:cubicBezTo>
                    <a:pt x="177398" y="41650"/>
                    <a:pt x="171217" y="37942"/>
                    <a:pt x="165654" y="39796"/>
                  </a:cubicBezTo>
                  <a:cubicBezTo>
                    <a:pt x="162563" y="41032"/>
                    <a:pt x="159472" y="42886"/>
                    <a:pt x="158236" y="46595"/>
                  </a:cubicBezTo>
                  <a:lnTo>
                    <a:pt x="121150" y="144875"/>
                  </a:lnTo>
                  <a:lnTo>
                    <a:pt x="95807" y="8890"/>
                  </a:lnTo>
                  <a:cubicBezTo>
                    <a:pt x="94571" y="2709"/>
                    <a:pt x="89008" y="-999"/>
                    <a:pt x="83445" y="237"/>
                  </a:cubicBezTo>
                  <a:cubicBezTo>
                    <a:pt x="79736" y="855"/>
                    <a:pt x="76646" y="3946"/>
                    <a:pt x="74791" y="7654"/>
                  </a:cubicBezTo>
                  <a:lnTo>
                    <a:pt x="48213" y="85536"/>
                  </a:lnTo>
                  <a:lnTo>
                    <a:pt x="0" y="85536"/>
                  </a:lnTo>
                  <a:lnTo>
                    <a:pt x="0" y="110261"/>
                  </a:lnTo>
                  <a:lnTo>
                    <a:pt x="56248" y="110261"/>
                  </a:lnTo>
                  <a:cubicBezTo>
                    <a:pt x="61193" y="109642"/>
                    <a:pt x="65520" y="105934"/>
                    <a:pt x="66756" y="100989"/>
                  </a:cubicBezTo>
                  <a:lnTo>
                    <a:pt x="82209" y="54012"/>
                  </a:lnTo>
                  <a:lnTo>
                    <a:pt x="106933" y="186906"/>
                  </a:lnTo>
                  <a:cubicBezTo>
                    <a:pt x="107551" y="191851"/>
                    <a:pt x="111878" y="195560"/>
                    <a:pt x="116823" y="195560"/>
                  </a:cubicBezTo>
                  <a:lnTo>
                    <a:pt x="118059" y="195560"/>
                  </a:lnTo>
                  <a:cubicBezTo>
                    <a:pt x="122386" y="195560"/>
                    <a:pt x="126713" y="193087"/>
                    <a:pt x="128567" y="188761"/>
                  </a:cubicBezTo>
                  <a:lnTo>
                    <a:pt x="168126" y="84918"/>
                  </a:lnTo>
                  <a:lnTo>
                    <a:pt x="184197" y="140548"/>
                  </a:lnTo>
                  <a:cubicBezTo>
                    <a:pt x="186051" y="146111"/>
                    <a:pt x="191614" y="149820"/>
                    <a:pt x="197795" y="147965"/>
                  </a:cubicBezTo>
                  <a:cubicBezTo>
                    <a:pt x="199650" y="147347"/>
                    <a:pt x="201504" y="146111"/>
                    <a:pt x="202740" y="144875"/>
                  </a:cubicBezTo>
                  <a:lnTo>
                    <a:pt x="236118" y="110261"/>
                  </a:lnTo>
                  <a:lnTo>
                    <a:pt x="266406" y="110261"/>
                  </a:lnTo>
                  <a:lnTo>
                    <a:pt x="266406" y="85536"/>
                  </a:lnTo>
                  <a:close/>
                </a:path>
              </a:pathLst>
            </a:custGeom>
            <a:solidFill>
              <a:schemeClr val="dk1">
                <a:alpha val="6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29" name="Google Shape;429;p25" descr="Lightbulb"/>
          <p:cNvGrpSpPr/>
          <p:nvPr/>
        </p:nvGrpSpPr>
        <p:grpSpPr>
          <a:xfrm>
            <a:off x="4344939" y="2393874"/>
            <a:ext cx="184397" cy="297872"/>
            <a:chOff x="5759478" y="2714070"/>
            <a:chExt cx="321417" cy="519212"/>
          </a:xfrm>
        </p:grpSpPr>
        <p:sp>
          <p:nvSpPr>
            <p:cNvPr id="430" name="Google Shape;430;p25"/>
            <p:cNvSpPr/>
            <p:nvPr/>
          </p:nvSpPr>
          <p:spPr>
            <a:xfrm>
              <a:off x="5839833" y="3072574"/>
              <a:ext cx="160708" cy="37086"/>
            </a:xfrm>
            <a:custGeom>
              <a:avLst/>
              <a:gdLst/>
              <a:ahLst/>
              <a:cxnLst/>
              <a:rect l="l" t="t" r="r" b="b"/>
              <a:pathLst>
                <a:path w="160708" h="37086" extrusionOk="0">
                  <a:moveTo>
                    <a:pt x="18543" y="0"/>
                  </a:moveTo>
                  <a:lnTo>
                    <a:pt x="142165" y="0"/>
                  </a:lnTo>
                  <a:cubicBezTo>
                    <a:pt x="152673" y="0"/>
                    <a:pt x="160709" y="8035"/>
                    <a:pt x="160709" y="18543"/>
                  </a:cubicBezTo>
                  <a:cubicBezTo>
                    <a:pt x="160709" y="29051"/>
                    <a:pt x="152673" y="37087"/>
                    <a:pt x="142165" y="37087"/>
                  </a:cubicBezTo>
                  <a:lnTo>
                    <a:pt x="18543" y="37087"/>
                  </a:lnTo>
                  <a:cubicBezTo>
                    <a:pt x="8035" y="37087"/>
                    <a:pt x="0" y="29051"/>
                    <a:pt x="0" y="18543"/>
                  </a:cubicBezTo>
                  <a:cubicBezTo>
                    <a:pt x="0" y="8035"/>
                    <a:pt x="8035" y="0"/>
                    <a:pt x="18543" y="0"/>
                  </a:cubicBezTo>
                  <a:close/>
                </a:path>
              </a:pathLst>
            </a:custGeom>
            <a:solidFill>
              <a:schemeClr val="dk1">
                <a:alpha val="6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1" name="Google Shape;431;p25"/>
            <p:cNvSpPr/>
            <p:nvPr/>
          </p:nvSpPr>
          <p:spPr>
            <a:xfrm>
              <a:off x="5839833" y="3134385"/>
              <a:ext cx="160708" cy="37086"/>
            </a:xfrm>
            <a:custGeom>
              <a:avLst/>
              <a:gdLst/>
              <a:ahLst/>
              <a:cxnLst/>
              <a:rect l="l" t="t" r="r" b="b"/>
              <a:pathLst>
                <a:path w="160708" h="37086" extrusionOk="0">
                  <a:moveTo>
                    <a:pt x="18543" y="0"/>
                  </a:moveTo>
                  <a:lnTo>
                    <a:pt x="142165" y="0"/>
                  </a:lnTo>
                  <a:cubicBezTo>
                    <a:pt x="152673" y="0"/>
                    <a:pt x="160709" y="8035"/>
                    <a:pt x="160709" y="18543"/>
                  </a:cubicBezTo>
                  <a:cubicBezTo>
                    <a:pt x="160709" y="29051"/>
                    <a:pt x="152673" y="37087"/>
                    <a:pt x="142165" y="37087"/>
                  </a:cubicBezTo>
                  <a:lnTo>
                    <a:pt x="18543" y="37087"/>
                  </a:lnTo>
                  <a:cubicBezTo>
                    <a:pt x="8035" y="37087"/>
                    <a:pt x="0" y="29051"/>
                    <a:pt x="0" y="18543"/>
                  </a:cubicBezTo>
                  <a:cubicBezTo>
                    <a:pt x="0" y="8035"/>
                    <a:pt x="8035" y="0"/>
                    <a:pt x="18543" y="0"/>
                  </a:cubicBezTo>
                  <a:close/>
                </a:path>
              </a:pathLst>
            </a:custGeom>
            <a:solidFill>
              <a:schemeClr val="dk1">
                <a:alpha val="6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2" name="Google Shape;432;p25"/>
            <p:cNvSpPr/>
            <p:nvPr/>
          </p:nvSpPr>
          <p:spPr>
            <a:xfrm>
              <a:off x="5880010" y="3196196"/>
              <a:ext cx="80354" cy="37086"/>
            </a:xfrm>
            <a:custGeom>
              <a:avLst/>
              <a:gdLst/>
              <a:ahLst/>
              <a:cxnLst/>
              <a:rect l="l" t="t" r="r" b="b"/>
              <a:pathLst>
                <a:path w="80354" h="37086" extrusionOk="0">
                  <a:moveTo>
                    <a:pt x="0" y="0"/>
                  </a:moveTo>
                  <a:cubicBezTo>
                    <a:pt x="1854" y="21016"/>
                    <a:pt x="19161" y="37087"/>
                    <a:pt x="40177" y="37087"/>
                  </a:cubicBezTo>
                  <a:cubicBezTo>
                    <a:pt x="61193" y="37087"/>
                    <a:pt x="78500" y="21016"/>
                    <a:pt x="80354" y="0"/>
                  </a:cubicBezTo>
                  <a:lnTo>
                    <a:pt x="0" y="0"/>
                  </a:lnTo>
                  <a:close/>
                </a:path>
              </a:pathLst>
            </a:custGeom>
            <a:solidFill>
              <a:schemeClr val="dk1">
                <a:alpha val="6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3" name="Google Shape;433;p25"/>
            <p:cNvSpPr/>
            <p:nvPr/>
          </p:nvSpPr>
          <p:spPr>
            <a:xfrm>
              <a:off x="5759478" y="2714070"/>
              <a:ext cx="321417" cy="333779"/>
            </a:xfrm>
            <a:custGeom>
              <a:avLst/>
              <a:gdLst/>
              <a:ahLst/>
              <a:cxnLst/>
              <a:rect l="l" t="t" r="r" b="b"/>
              <a:pathLst>
                <a:path w="321417" h="333779" extrusionOk="0">
                  <a:moveTo>
                    <a:pt x="160709" y="0"/>
                  </a:moveTo>
                  <a:cubicBezTo>
                    <a:pt x="160709" y="0"/>
                    <a:pt x="160709" y="0"/>
                    <a:pt x="160709" y="0"/>
                  </a:cubicBezTo>
                  <a:cubicBezTo>
                    <a:pt x="160709" y="0"/>
                    <a:pt x="160709" y="0"/>
                    <a:pt x="160709" y="0"/>
                  </a:cubicBezTo>
                  <a:cubicBezTo>
                    <a:pt x="72937" y="618"/>
                    <a:pt x="1854" y="71083"/>
                    <a:pt x="0" y="158854"/>
                  </a:cubicBezTo>
                  <a:lnTo>
                    <a:pt x="0" y="164417"/>
                  </a:lnTo>
                  <a:cubicBezTo>
                    <a:pt x="618" y="183579"/>
                    <a:pt x="4327" y="202122"/>
                    <a:pt x="11126" y="220047"/>
                  </a:cubicBezTo>
                  <a:cubicBezTo>
                    <a:pt x="17925" y="236736"/>
                    <a:pt x="27197" y="252189"/>
                    <a:pt x="38941" y="265787"/>
                  </a:cubicBezTo>
                  <a:cubicBezTo>
                    <a:pt x="53776" y="281858"/>
                    <a:pt x="69846" y="313382"/>
                    <a:pt x="76646" y="326980"/>
                  </a:cubicBezTo>
                  <a:cubicBezTo>
                    <a:pt x="78500" y="331307"/>
                    <a:pt x="82827" y="333780"/>
                    <a:pt x="87772" y="333780"/>
                  </a:cubicBezTo>
                  <a:lnTo>
                    <a:pt x="233646" y="333780"/>
                  </a:lnTo>
                  <a:cubicBezTo>
                    <a:pt x="238591" y="333780"/>
                    <a:pt x="242917" y="331307"/>
                    <a:pt x="244772" y="326980"/>
                  </a:cubicBezTo>
                  <a:cubicBezTo>
                    <a:pt x="251571" y="313382"/>
                    <a:pt x="267642" y="281858"/>
                    <a:pt x="282476" y="265787"/>
                  </a:cubicBezTo>
                  <a:cubicBezTo>
                    <a:pt x="294221" y="252189"/>
                    <a:pt x="304110" y="236736"/>
                    <a:pt x="310291" y="220047"/>
                  </a:cubicBezTo>
                  <a:cubicBezTo>
                    <a:pt x="317091" y="202122"/>
                    <a:pt x="320799" y="183579"/>
                    <a:pt x="321417" y="164417"/>
                  </a:cubicBezTo>
                  <a:lnTo>
                    <a:pt x="321417" y="158854"/>
                  </a:lnTo>
                  <a:cubicBezTo>
                    <a:pt x="319563" y="71083"/>
                    <a:pt x="248480" y="618"/>
                    <a:pt x="160709" y="0"/>
                  </a:cubicBezTo>
                  <a:close/>
                  <a:moveTo>
                    <a:pt x="284331" y="163799"/>
                  </a:moveTo>
                  <a:cubicBezTo>
                    <a:pt x="283713" y="178634"/>
                    <a:pt x="280622" y="193469"/>
                    <a:pt x="275677" y="207067"/>
                  </a:cubicBezTo>
                  <a:cubicBezTo>
                    <a:pt x="270732" y="219429"/>
                    <a:pt x="263933" y="231173"/>
                    <a:pt x="254662" y="241063"/>
                  </a:cubicBezTo>
                  <a:cubicBezTo>
                    <a:pt x="240445" y="258370"/>
                    <a:pt x="228083" y="276913"/>
                    <a:pt x="218811" y="296693"/>
                  </a:cubicBezTo>
                  <a:lnTo>
                    <a:pt x="160709" y="296693"/>
                  </a:lnTo>
                  <a:lnTo>
                    <a:pt x="103224" y="296693"/>
                  </a:lnTo>
                  <a:cubicBezTo>
                    <a:pt x="93335" y="276913"/>
                    <a:pt x="80972" y="258370"/>
                    <a:pt x="67374" y="241063"/>
                  </a:cubicBezTo>
                  <a:cubicBezTo>
                    <a:pt x="58720" y="231173"/>
                    <a:pt x="51303" y="219429"/>
                    <a:pt x="46358" y="207067"/>
                  </a:cubicBezTo>
                  <a:cubicBezTo>
                    <a:pt x="40795" y="193469"/>
                    <a:pt x="38323" y="178634"/>
                    <a:pt x="37705" y="163799"/>
                  </a:cubicBezTo>
                  <a:lnTo>
                    <a:pt x="37705" y="158854"/>
                  </a:lnTo>
                  <a:cubicBezTo>
                    <a:pt x="38941" y="91480"/>
                    <a:pt x="93953" y="37087"/>
                    <a:pt x="161327" y="36469"/>
                  </a:cubicBezTo>
                  <a:lnTo>
                    <a:pt x="161327" y="36469"/>
                  </a:lnTo>
                  <a:lnTo>
                    <a:pt x="161327" y="36469"/>
                  </a:lnTo>
                  <a:cubicBezTo>
                    <a:pt x="161327" y="36469"/>
                    <a:pt x="161327" y="36469"/>
                    <a:pt x="161327" y="36469"/>
                  </a:cubicBezTo>
                  <a:cubicBezTo>
                    <a:pt x="161327" y="36469"/>
                    <a:pt x="161327" y="36469"/>
                    <a:pt x="161327" y="36469"/>
                  </a:cubicBezTo>
                  <a:lnTo>
                    <a:pt x="161327" y="36469"/>
                  </a:lnTo>
                  <a:lnTo>
                    <a:pt x="161327" y="36469"/>
                  </a:lnTo>
                  <a:cubicBezTo>
                    <a:pt x="228701" y="37087"/>
                    <a:pt x="283713" y="90862"/>
                    <a:pt x="284949" y="158854"/>
                  </a:cubicBezTo>
                  <a:lnTo>
                    <a:pt x="284949" y="163799"/>
                  </a:lnTo>
                  <a:close/>
                </a:path>
              </a:pathLst>
            </a:custGeom>
            <a:solidFill>
              <a:schemeClr val="dk1">
                <a:alpha val="6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34" name="Google Shape;434;p25"/>
          <p:cNvGrpSpPr/>
          <p:nvPr/>
        </p:nvGrpSpPr>
        <p:grpSpPr>
          <a:xfrm>
            <a:off x="3226853" y="699594"/>
            <a:ext cx="2421385" cy="518555"/>
            <a:chOff x="2957699" y="1227419"/>
            <a:chExt cx="3228514" cy="691407"/>
          </a:xfrm>
        </p:grpSpPr>
        <p:grpSp>
          <p:nvGrpSpPr>
            <p:cNvPr id="435" name="Google Shape;435;p25"/>
            <p:cNvGrpSpPr/>
            <p:nvPr/>
          </p:nvGrpSpPr>
          <p:grpSpPr>
            <a:xfrm>
              <a:off x="2957699" y="1227419"/>
              <a:ext cx="3228514" cy="306000"/>
              <a:chOff x="3083042" y="1227419"/>
              <a:chExt cx="3228514" cy="306000"/>
            </a:xfrm>
          </p:grpSpPr>
          <p:sp>
            <p:nvSpPr>
              <p:cNvPr id="436" name="Google Shape;436;p25"/>
              <p:cNvSpPr/>
              <p:nvPr/>
            </p:nvSpPr>
            <p:spPr>
              <a:xfrm>
                <a:off x="3083042" y="1227419"/>
                <a:ext cx="1018800" cy="306000"/>
              </a:xfrm>
              <a:prstGeom prst="roundRect">
                <a:avLst>
                  <a:gd name="adj" fmla="val 50000"/>
                </a:avLst>
              </a:prstGeom>
              <a:solidFill>
                <a:schemeClr val="lt2"/>
              </a:solidFill>
              <a:ln w="12700" cap="flat" cmpd="sng">
                <a:solidFill>
                  <a:srgbClr val="9E9E9E"/>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800">
                    <a:solidFill>
                      <a:schemeClr val="dk1"/>
                    </a:solidFill>
                    <a:latin typeface="Calibri"/>
                    <a:ea typeface="Calibri"/>
                    <a:cs typeface="Calibri"/>
                    <a:sym typeface="Calibri"/>
                  </a:rPr>
                  <a:t>Input samples</a:t>
                </a:r>
                <a:endParaRPr sz="1100"/>
              </a:p>
            </p:txBody>
          </p:sp>
          <p:sp>
            <p:nvSpPr>
              <p:cNvPr id="437" name="Google Shape;437;p25"/>
              <p:cNvSpPr/>
              <p:nvPr/>
            </p:nvSpPr>
            <p:spPr>
              <a:xfrm>
                <a:off x="4187899" y="1227419"/>
                <a:ext cx="1018800" cy="306000"/>
              </a:xfrm>
              <a:prstGeom prst="roundRect">
                <a:avLst>
                  <a:gd name="adj" fmla="val 50000"/>
                </a:avLst>
              </a:prstGeom>
              <a:solidFill>
                <a:schemeClr val="lt2"/>
              </a:solidFill>
              <a:ln w="12700" cap="flat" cmpd="sng">
                <a:solidFill>
                  <a:srgbClr val="9E9E9E"/>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800">
                    <a:solidFill>
                      <a:schemeClr val="dk1"/>
                    </a:solidFill>
                    <a:latin typeface="Calibri"/>
                    <a:ea typeface="Calibri"/>
                    <a:cs typeface="Calibri"/>
                    <a:sym typeface="Calibri"/>
                  </a:rPr>
                  <a:t>Network Interconnects</a:t>
                </a:r>
                <a:endParaRPr sz="1100"/>
              </a:p>
            </p:txBody>
          </p:sp>
          <p:sp>
            <p:nvSpPr>
              <p:cNvPr id="438" name="Google Shape;438;p25"/>
              <p:cNvSpPr/>
              <p:nvPr/>
            </p:nvSpPr>
            <p:spPr>
              <a:xfrm>
                <a:off x="5292756" y="1227419"/>
                <a:ext cx="1018800" cy="306000"/>
              </a:xfrm>
              <a:prstGeom prst="roundRect">
                <a:avLst>
                  <a:gd name="adj" fmla="val 50000"/>
                </a:avLst>
              </a:prstGeom>
              <a:solidFill>
                <a:schemeClr val="lt2"/>
              </a:solidFill>
              <a:ln w="12700" cap="flat" cmpd="sng">
                <a:solidFill>
                  <a:srgbClr val="9E9E9E"/>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800">
                    <a:solidFill>
                      <a:schemeClr val="dk1"/>
                    </a:solidFill>
                    <a:latin typeface="Calibri"/>
                    <a:ea typeface="Calibri"/>
                    <a:cs typeface="Calibri"/>
                    <a:sym typeface="Calibri"/>
                  </a:rPr>
                  <a:t>LIF Neuron</a:t>
                </a:r>
                <a:endParaRPr sz="1100"/>
              </a:p>
            </p:txBody>
          </p:sp>
        </p:grpSp>
        <p:grpSp>
          <p:nvGrpSpPr>
            <p:cNvPr id="439" name="Google Shape;439;p25"/>
            <p:cNvGrpSpPr/>
            <p:nvPr/>
          </p:nvGrpSpPr>
          <p:grpSpPr>
            <a:xfrm>
              <a:off x="3510127" y="1612826"/>
              <a:ext cx="2123657" cy="306000"/>
              <a:chOff x="3623696" y="1612826"/>
              <a:chExt cx="2123657" cy="306000"/>
            </a:xfrm>
          </p:grpSpPr>
          <p:sp>
            <p:nvSpPr>
              <p:cNvPr id="440" name="Google Shape;440;p25"/>
              <p:cNvSpPr/>
              <p:nvPr/>
            </p:nvSpPr>
            <p:spPr>
              <a:xfrm>
                <a:off x="3623696" y="1612826"/>
                <a:ext cx="1018800" cy="306000"/>
              </a:xfrm>
              <a:prstGeom prst="roundRect">
                <a:avLst>
                  <a:gd name="adj" fmla="val 50000"/>
                </a:avLst>
              </a:prstGeom>
              <a:solidFill>
                <a:schemeClr val="lt2"/>
              </a:solidFill>
              <a:ln w="12700" cap="flat" cmpd="sng">
                <a:solidFill>
                  <a:srgbClr val="9E9E9E"/>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800">
                    <a:solidFill>
                      <a:schemeClr val="dk1"/>
                    </a:solidFill>
                    <a:latin typeface="Calibri"/>
                    <a:ea typeface="Calibri"/>
                    <a:cs typeface="Calibri"/>
                    <a:sym typeface="Calibri"/>
                  </a:rPr>
                  <a:t>Analog filters and encoders</a:t>
                </a:r>
                <a:endParaRPr sz="1100"/>
              </a:p>
            </p:txBody>
          </p:sp>
          <p:sp>
            <p:nvSpPr>
              <p:cNvPr id="441" name="Google Shape;441;p25"/>
              <p:cNvSpPr/>
              <p:nvPr/>
            </p:nvSpPr>
            <p:spPr>
              <a:xfrm>
                <a:off x="4728553" y="1612826"/>
                <a:ext cx="1018800" cy="306000"/>
              </a:xfrm>
              <a:prstGeom prst="roundRect">
                <a:avLst>
                  <a:gd name="adj" fmla="val 50000"/>
                </a:avLst>
              </a:prstGeom>
              <a:solidFill>
                <a:schemeClr val="lt2"/>
              </a:solidFill>
              <a:ln w="12700" cap="flat" cmpd="sng">
                <a:solidFill>
                  <a:srgbClr val="9E9E9E"/>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800">
                    <a:solidFill>
                      <a:schemeClr val="dk1"/>
                    </a:solidFill>
                    <a:latin typeface="Calibri"/>
                    <a:ea typeface="Calibri"/>
                    <a:cs typeface="Calibri"/>
                    <a:sym typeface="Calibri"/>
                  </a:rPr>
                  <a:t>Cochlear model</a:t>
                </a:r>
                <a:endParaRPr sz="1100"/>
              </a:p>
            </p:txBody>
          </p:sp>
        </p:grpSp>
      </p:grpSp>
      <p:cxnSp>
        <p:nvCxnSpPr>
          <p:cNvPr id="442" name="Google Shape;442;p25"/>
          <p:cNvCxnSpPr/>
          <p:nvPr/>
        </p:nvCxnSpPr>
        <p:spPr>
          <a:xfrm>
            <a:off x="5765276" y="2736874"/>
            <a:ext cx="2991900" cy="0"/>
          </a:xfrm>
          <a:prstGeom prst="straightConnector1">
            <a:avLst/>
          </a:prstGeom>
          <a:noFill/>
          <a:ln w="9525" cap="flat" cmpd="sng">
            <a:solidFill>
              <a:srgbClr val="696969"/>
            </a:solidFill>
            <a:prstDash val="solid"/>
            <a:miter lim="800000"/>
            <a:headEnd type="none" w="sm" len="sm"/>
            <a:tailEnd type="none" w="sm" len="sm"/>
          </a:ln>
        </p:spPr>
      </p:cxnSp>
      <p:cxnSp>
        <p:nvCxnSpPr>
          <p:cNvPr id="443" name="Google Shape;443;p25"/>
          <p:cNvCxnSpPr/>
          <p:nvPr/>
        </p:nvCxnSpPr>
        <p:spPr>
          <a:xfrm>
            <a:off x="4962525" y="3545869"/>
            <a:ext cx="3794700" cy="0"/>
          </a:xfrm>
          <a:prstGeom prst="straightConnector1">
            <a:avLst/>
          </a:prstGeom>
          <a:noFill/>
          <a:ln w="9525" cap="flat" cmpd="sng">
            <a:solidFill>
              <a:srgbClr val="696969"/>
            </a:solidFill>
            <a:prstDash val="solid"/>
            <a:miter lim="800000"/>
            <a:headEnd type="none" w="sm" len="sm"/>
            <a:tailEnd type="none" w="sm" len="sm"/>
          </a:ln>
        </p:spPr>
      </p:cxnSp>
      <p:sp>
        <p:nvSpPr>
          <p:cNvPr id="444" name="Google Shape;444;p25"/>
          <p:cNvSpPr txBox="1"/>
          <p:nvPr/>
        </p:nvSpPr>
        <p:spPr>
          <a:xfrm>
            <a:off x="6565700" y="2682100"/>
            <a:ext cx="2202900" cy="346200"/>
          </a:xfrm>
          <a:prstGeom prst="rect">
            <a:avLst/>
          </a:prstGeom>
          <a:noFill/>
          <a:ln>
            <a:noFill/>
          </a:ln>
        </p:spPr>
        <p:txBody>
          <a:bodyPr spcFirstLastPara="1" wrap="square" lIns="0" tIns="34275" rIns="0" bIns="34275" anchor="ctr" anchorCtr="0">
            <a:noAutofit/>
          </a:bodyPr>
          <a:lstStyle/>
          <a:p>
            <a:pPr marL="0" marR="0" lvl="0" indent="0" algn="ctr" rtl="0">
              <a:spcBef>
                <a:spcPts val="0"/>
              </a:spcBef>
              <a:spcAft>
                <a:spcPts val="0"/>
              </a:spcAft>
              <a:buNone/>
            </a:pPr>
            <a:r>
              <a:rPr lang="en" sz="1800" b="1">
                <a:solidFill>
                  <a:srgbClr val="9E9E9E"/>
                </a:solidFill>
                <a:latin typeface="Calibri"/>
                <a:ea typeface="Calibri"/>
                <a:cs typeface="Calibri"/>
                <a:sym typeface="Calibri"/>
              </a:rPr>
              <a:t>Input spike trains</a:t>
            </a:r>
            <a:endParaRPr sz="1100"/>
          </a:p>
        </p:txBody>
      </p:sp>
      <p:sp>
        <p:nvSpPr>
          <p:cNvPr id="445" name="Google Shape;445;p25"/>
          <p:cNvSpPr txBox="1"/>
          <p:nvPr/>
        </p:nvSpPr>
        <p:spPr>
          <a:xfrm>
            <a:off x="6565700" y="3488325"/>
            <a:ext cx="2202900" cy="346200"/>
          </a:xfrm>
          <a:prstGeom prst="rect">
            <a:avLst/>
          </a:prstGeom>
          <a:noFill/>
          <a:ln>
            <a:noFill/>
          </a:ln>
        </p:spPr>
        <p:txBody>
          <a:bodyPr spcFirstLastPara="1" wrap="square" lIns="0" tIns="34275" rIns="0" bIns="34275" anchor="ctr" anchorCtr="0">
            <a:noAutofit/>
          </a:bodyPr>
          <a:lstStyle/>
          <a:p>
            <a:pPr marL="0" marR="0" lvl="0" indent="0" algn="ctr" rtl="0">
              <a:spcBef>
                <a:spcPts val="0"/>
              </a:spcBef>
              <a:spcAft>
                <a:spcPts val="0"/>
              </a:spcAft>
              <a:buNone/>
            </a:pPr>
            <a:r>
              <a:rPr lang="en" sz="1800" b="1">
                <a:solidFill>
                  <a:srgbClr val="9E9E9E"/>
                </a:solidFill>
                <a:latin typeface="Calibri"/>
                <a:ea typeface="Calibri"/>
                <a:cs typeface="Calibri"/>
                <a:sym typeface="Calibri"/>
              </a:rPr>
              <a:t>Classifier Output</a:t>
            </a:r>
            <a:endParaRPr sz="1100"/>
          </a:p>
        </p:txBody>
      </p:sp>
      <p:grpSp>
        <p:nvGrpSpPr>
          <p:cNvPr id="446" name="Google Shape;446;p25"/>
          <p:cNvGrpSpPr/>
          <p:nvPr/>
        </p:nvGrpSpPr>
        <p:grpSpPr>
          <a:xfrm>
            <a:off x="6581955" y="931612"/>
            <a:ext cx="2202750" cy="967617"/>
            <a:chOff x="8921977" y="1466725"/>
            <a:chExt cx="2937000" cy="1290156"/>
          </a:xfrm>
        </p:grpSpPr>
        <p:sp>
          <p:nvSpPr>
            <p:cNvPr id="447" name="Google Shape;447;p25"/>
            <p:cNvSpPr txBox="1"/>
            <p:nvPr/>
          </p:nvSpPr>
          <p:spPr>
            <a:xfrm>
              <a:off x="8921977" y="1466725"/>
              <a:ext cx="2937000" cy="4617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Overall System</a:t>
              </a:r>
              <a:endParaRPr sz="1100"/>
            </a:p>
          </p:txBody>
        </p:sp>
        <p:sp>
          <p:nvSpPr>
            <p:cNvPr id="448" name="Google Shape;448;p25"/>
            <p:cNvSpPr txBox="1"/>
            <p:nvPr/>
          </p:nvSpPr>
          <p:spPr>
            <a:xfrm>
              <a:off x="8929772" y="1925881"/>
              <a:ext cx="2929200" cy="831000"/>
            </a:xfrm>
            <a:prstGeom prst="rect">
              <a:avLst/>
            </a:prstGeom>
            <a:noFill/>
            <a:ln>
              <a:noFill/>
            </a:ln>
          </p:spPr>
          <p:txBody>
            <a:bodyPr spcFirstLastPara="1" wrap="square" lIns="0" tIns="34275" rIns="0" bIns="34275" anchor="t" anchorCtr="0">
              <a:noAutofit/>
            </a:bodyPr>
            <a:lstStyle/>
            <a:p>
              <a:pPr marL="0" marR="0" lvl="0" indent="0" algn="just" rtl="0">
                <a:spcBef>
                  <a:spcPts val="0"/>
                </a:spcBef>
                <a:spcAft>
                  <a:spcPts val="0"/>
                </a:spcAft>
                <a:buNone/>
              </a:pPr>
              <a:r>
                <a:rPr lang="en" sz="1300">
                  <a:solidFill>
                    <a:srgbClr val="595959"/>
                  </a:solidFill>
                  <a:latin typeface="Calibri"/>
                  <a:ea typeface="Calibri"/>
                  <a:cs typeface="Calibri"/>
                  <a:sym typeface="Calibri"/>
                </a:rPr>
                <a:t>The LSM is implemented as an overall ensemble of three procedures.</a:t>
              </a:r>
              <a:endParaRPr sz="1500"/>
            </a:p>
          </p:txBody>
        </p:sp>
      </p:grpSp>
      <p:grpSp>
        <p:nvGrpSpPr>
          <p:cNvPr id="449" name="Google Shape;449;p25" descr="Database"/>
          <p:cNvGrpSpPr/>
          <p:nvPr/>
        </p:nvGrpSpPr>
        <p:grpSpPr>
          <a:xfrm>
            <a:off x="4334762" y="2808097"/>
            <a:ext cx="200025" cy="271463"/>
            <a:chOff x="7165203" y="4699963"/>
            <a:chExt cx="266700" cy="361950"/>
          </a:xfrm>
        </p:grpSpPr>
        <p:sp>
          <p:nvSpPr>
            <p:cNvPr id="450" name="Google Shape;450;p25"/>
            <p:cNvSpPr/>
            <p:nvPr/>
          </p:nvSpPr>
          <p:spPr>
            <a:xfrm>
              <a:off x="7165203" y="4699963"/>
              <a:ext cx="266700" cy="76200"/>
            </a:xfrm>
            <a:custGeom>
              <a:avLst/>
              <a:gdLst/>
              <a:ahLst/>
              <a:cxnLst/>
              <a:rect l="l" t="t" r="r" b="b"/>
              <a:pathLst>
                <a:path w="266700" h="76200" extrusionOk="0">
                  <a:moveTo>
                    <a:pt x="266700" y="38100"/>
                  </a:moveTo>
                  <a:cubicBezTo>
                    <a:pt x="266700" y="59142"/>
                    <a:pt x="206997" y="76200"/>
                    <a:pt x="133350" y="76200"/>
                  </a:cubicBezTo>
                  <a:cubicBezTo>
                    <a:pt x="59703" y="76200"/>
                    <a:pt x="0" y="59142"/>
                    <a:pt x="0" y="38100"/>
                  </a:cubicBezTo>
                  <a:cubicBezTo>
                    <a:pt x="0" y="17058"/>
                    <a:pt x="59703" y="0"/>
                    <a:pt x="133350" y="0"/>
                  </a:cubicBezTo>
                  <a:cubicBezTo>
                    <a:pt x="206997" y="0"/>
                    <a:pt x="266700" y="17058"/>
                    <a:pt x="266700" y="38100"/>
                  </a:cubicBezTo>
                  <a:close/>
                </a:path>
              </a:pathLst>
            </a:custGeom>
            <a:solidFill>
              <a:srgbClr val="000000">
                <a:alpha val="600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1" name="Google Shape;451;p25"/>
            <p:cNvSpPr/>
            <p:nvPr/>
          </p:nvSpPr>
          <p:spPr>
            <a:xfrm>
              <a:off x="7165203" y="4757113"/>
              <a:ext cx="266700" cy="114300"/>
            </a:xfrm>
            <a:custGeom>
              <a:avLst/>
              <a:gdLst/>
              <a:ahLst/>
              <a:cxnLst/>
              <a:rect l="l" t="t" r="r" b="b"/>
              <a:pathLst>
                <a:path w="266700" h="114300" extrusionOk="0">
                  <a:moveTo>
                    <a:pt x="228600" y="76200"/>
                  </a:moveTo>
                  <a:cubicBezTo>
                    <a:pt x="222885" y="76200"/>
                    <a:pt x="219075" y="72390"/>
                    <a:pt x="219075" y="66675"/>
                  </a:cubicBezTo>
                  <a:cubicBezTo>
                    <a:pt x="219075" y="60960"/>
                    <a:pt x="222885" y="57150"/>
                    <a:pt x="228600" y="57150"/>
                  </a:cubicBezTo>
                  <a:cubicBezTo>
                    <a:pt x="234315" y="57150"/>
                    <a:pt x="238125" y="60960"/>
                    <a:pt x="238125" y="66675"/>
                  </a:cubicBezTo>
                  <a:cubicBezTo>
                    <a:pt x="238125" y="72390"/>
                    <a:pt x="234315" y="76200"/>
                    <a:pt x="228600" y="76200"/>
                  </a:cubicBezTo>
                  <a:close/>
                  <a:moveTo>
                    <a:pt x="133350" y="38100"/>
                  </a:moveTo>
                  <a:cubicBezTo>
                    <a:pt x="60007" y="38100"/>
                    <a:pt x="0" y="20955"/>
                    <a:pt x="0" y="0"/>
                  </a:cubicBezTo>
                  <a:lnTo>
                    <a:pt x="0" y="76200"/>
                  </a:lnTo>
                  <a:cubicBezTo>
                    <a:pt x="0" y="97155"/>
                    <a:pt x="60007" y="114300"/>
                    <a:pt x="133350" y="114300"/>
                  </a:cubicBezTo>
                  <a:cubicBezTo>
                    <a:pt x="206693" y="114300"/>
                    <a:pt x="266700" y="97155"/>
                    <a:pt x="266700" y="76200"/>
                  </a:cubicBezTo>
                  <a:lnTo>
                    <a:pt x="266700" y="0"/>
                  </a:lnTo>
                  <a:cubicBezTo>
                    <a:pt x="266700" y="20955"/>
                    <a:pt x="206693" y="38100"/>
                    <a:pt x="133350" y="38100"/>
                  </a:cubicBezTo>
                  <a:close/>
                </a:path>
              </a:pathLst>
            </a:custGeom>
            <a:solidFill>
              <a:srgbClr val="000000">
                <a:alpha val="600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2" name="Google Shape;452;p25"/>
            <p:cNvSpPr/>
            <p:nvPr/>
          </p:nvSpPr>
          <p:spPr>
            <a:xfrm>
              <a:off x="7165203" y="4852363"/>
              <a:ext cx="266700" cy="114300"/>
            </a:xfrm>
            <a:custGeom>
              <a:avLst/>
              <a:gdLst/>
              <a:ahLst/>
              <a:cxnLst/>
              <a:rect l="l" t="t" r="r" b="b"/>
              <a:pathLst>
                <a:path w="266700" h="114300" extrusionOk="0">
                  <a:moveTo>
                    <a:pt x="228600" y="76200"/>
                  </a:moveTo>
                  <a:cubicBezTo>
                    <a:pt x="222885" y="76200"/>
                    <a:pt x="219075" y="72390"/>
                    <a:pt x="219075" y="66675"/>
                  </a:cubicBezTo>
                  <a:cubicBezTo>
                    <a:pt x="219075" y="60960"/>
                    <a:pt x="222885" y="57150"/>
                    <a:pt x="228600" y="57150"/>
                  </a:cubicBezTo>
                  <a:cubicBezTo>
                    <a:pt x="234315" y="57150"/>
                    <a:pt x="238125" y="60960"/>
                    <a:pt x="238125" y="66675"/>
                  </a:cubicBezTo>
                  <a:cubicBezTo>
                    <a:pt x="238125" y="72390"/>
                    <a:pt x="234315" y="76200"/>
                    <a:pt x="228600" y="76200"/>
                  </a:cubicBezTo>
                  <a:close/>
                  <a:moveTo>
                    <a:pt x="133350" y="38100"/>
                  </a:moveTo>
                  <a:cubicBezTo>
                    <a:pt x="60007" y="38100"/>
                    <a:pt x="0" y="20955"/>
                    <a:pt x="0" y="0"/>
                  </a:cubicBezTo>
                  <a:lnTo>
                    <a:pt x="0" y="76200"/>
                  </a:lnTo>
                  <a:cubicBezTo>
                    <a:pt x="0" y="97155"/>
                    <a:pt x="60007" y="114300"/>
                    <a:pt x="133350" y="114300"/>
                  </a:cubicBezTo>
                  <a:cubicBezTo>
                    <a:pt x="206693" y="114300"/>
                    <a:pt x="266700" y="97155"/>
                    <a:pt x="266700" y="76200"/>
                  </a:cubicBezTo>
                  <a:lnTo>
                    <a:pt x="266700" y="0"/>
                  </a:lnTo>
                  <a:cubicBezTo>
                    <a:pt x="266700" y="20955"/>
                    <a:pt x="206693" y="38100"/>
                    <a:pt x="133350" y="38100"/>
                  </a:cubicBezTo>
                  <a:close/>
                </a:path>
              </a:pathLst>
            </a:custGeom>
            <a:solidFill>
              <a:srgbClr val="000000">
                <a:alpha val="600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3" name="Google Shape;453;p25"/>
            <p:cNvSpPr/>
            <p:nvPr/>
          </p:nvSpPr>
          <p:spPr>
            <a:xfrm>
              <a:off x="7165203" y="4947613"/>
              <a:ext cx="266700" cy="114300"/>
            </a:xfrm>
            <a:custGeom>
              <a:avLst/>
              <a:gdLst/>
              <a:ahLst/>
              <a:cxnLst/>
              <a:rect l="l" t="t" r="r" b="b"/>
              <a:pathLst>
                <a:path w="266700" h="114300" extrusionOk="0">
                  <a:moveTo>
                    <a:pt x="228600" y="76200"/>
                  </a:moveTo>
                  <a:cubicBezTo>
                    <a:pt x="222885" y="76200"/>
                    <a:pt x="219075" y="72390"/>
                    <a:pt x="219075" y="66675"/>
                  </a:cubicBezTo>
                  <a:cubicBezTo>
                    <a:pt x="219075" y="60960"/>
                    <a:pt x="222885" y="57150"/>
                    <a:pt x="228600" y="57150"/>
                  </a:cubicBezTo>
                  <a:cubicBezTo>
                    <a:pt x="234315" y="57150"/>
                    <a:pt x="238125" y="60960"/>
                    <a:pt x="238125" y="66675"/>
                  </a:cubicBezTo>
                  <a:cubicBezTo>
                    <a:pt x="238125" y="72390"/>
                    <a:pt x="234315" y="76200"/>
                    <a:pt x="228600" y="76200"/>
                  </a:cubicBezTo>
                  <a:close/>
                  <a:moveTo>
                    <a:pt x="133350" y="38100"/>
                  </a:moveTo>
                  <a:cubicBezTo>
                    <a:pt x="60007" y="38100"/>
                    <a:pt x="0" y="20955"/>
                    <a:pt x="0" y="0"/>
                  </a:cubicBezTo>
                  <a:lnTo>
                    <a:pt x="0" y="76200"/>
                  </a:lnTo>
                  <a:cubicBezTo>
                    <a:pt x="0" y="97155"/>
                    <a:pt x="60007" y="114300"/>
                    <a:pt x="133350" y="114300"/>
                  </a:cubicBezTo>
                  <a:cubicBezTo>
                    <a:pt x="206693" y="114300"/>
                    <a:pt x="266700" y="97155"/>
                    <a:pt x="266700" y="76200"/>
                  </a:cubicBezTo>
                  <a:lnTo>
                    <a:pt x="266700" y="0"/>
                  </a:lnTo>
                  <a:cubicBezTo>
                    <a:pt x="266700" y="20955"/>
                    <a:pt x="206693" y="38100"/>
                    <a:pt x="133350" y="38100"/>
                  </a:cubicBezTo>
                  <a:close/>
                </a:path>
              </a:pathLst>
            </a:custGeom>
            <a:solidFill>
              <a:srgbClr val="000000">
                <a:alpha val="600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454" name="Google Shape;454;p25"/>
          <p:cNvCxnSpPr/>
          <p:nvPr/>
        </p:nvCxnSpPr>
        <p:spPr>
          <a:xfrm>
            <a:off x="5457921" y="3141371"/>
            <a:ext cx="3299100" cy="0"/>
          </a:xfrm>
          <a:prstGeom prst="straightConnector1">
            <a:avLst/>
          </a:prstGeom>
          <a:noFill/>
          <a:ln w="9525" cap="flat" cmpd="sng">
            <a:solidFill>
              <a:srgbClr val="696969"/>
            </a:solidFill>
            <a:prstDash val="solid"/>
            <a:miter lim="800000"/>
            <a:headEnd type="none" w="sm" len="sm"/>
            <a:tailEnd type="none" w="sm" len="sm"/>
          </a:ln>
        </p:spPr>
      </p:cxnSp>
      <p:sp>
        <p:nvSpPr>
          <p:cNvPr id="455" name="Google Shape;455;p25"/>
          <p:cNvSpPr txBox="1"/>
          <p:nvPr/>
        </p:nvSpPr>
        <p:spPr>
          <a:xfrm>
            <a:off x="6565700" y="3085200"/>
            <a:ext cx="2191500" cy="346200"/>
          </a:xfrm>
          <a:prstGeom prst="rect">
            <a:avLst/>
          </a:prstGeom>
          <a:noFill/>
          <a:ln>
            <a:noFill/>
          </a:ln>
        </p:spPr>
        <p:txBody>
          <a:bodyPr spcFirstLastPara="1" wrap="square" lIns="0" tIns="34275" rIns="0" bIns="34275" anchor="ctr" anchorCtr="0">
            <a:noAutofit/>
          </a:bodyPr>
          <a:lstStyle/>
          <a:p>
            <a:pPr marL="0" marR="0" lvl="0" indent="0" algn="ctr" rtl="0">
              <a:spcBef>
                <a:spcPts val="0"/>
              </a:spcBef>
              <a:spcAft>
                <a:spcPts val="0"/>
              </a:spcAft>
              <a:buNone/>
            </a:pPr>
            <a:r>
              <a:rPr lang="en" sz="1800" b="1">
                <a:solidFill>
                  <a:srgbClr val="9E9E9E"/>
                </a:solidFill>
                <a:latin typeface="Calibri"/>
                <a:ea typeface="Calibri"/>
                <a:cs typeface="Calibri"/>
                <a:sym typeface="Calibri"/>
              </a:rPr>
              <a:t>Reservoir spike data</a:t>
            </a:r>
            <a:endParaRPr sz="1100"/>
          </a:p>
        </p:txBody>
      </p:sp>
      <p:pic>
        <p:nvPicPr>
          <p:cNvPr id="456" name="Google Shape;456;p25"/>
          <p:cNvPicPr preferRelativeResize="0"/>
          <p:nvPr/>
        </p:nvPicPr>
        <p:blipFill>
          <a:blip r:embed="rId5">
            <a:alphaModFix/>
          </a:blip>
          <a:stretch>
            <a:fillRect/>
          </a:stretch>
        </p:blipFill>
        <p:spPr>
          <a:xfrm>
            <a:off x="5949120" y="3834524"/>
            <a:ext cx="3194880" cy="1308975"/>
          </a:xfrm>
          <a:prstGeom prst="rect">
            <a:avLst/>
          </a:prstGeom>
          <a:noFill/>
          <a:ln>
            <a:noFill/>
          </a:ln>
        </p:spPr>
      </p:pic>
      <p:sp>
        <p:nvSpPr>
          <p:cNvPr id="457" name="Google Shape;457;p25"/>
          <p:cNvSpPr txBox="1"/>
          <p:nvPr/>
        </p:nvSpPr>
        <p:spPr>
          <a:xfrm>
            <a:off x="497525" y="87800"/>
            <a:ext cx="5267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Nunito"/>
                <a:ea typeface="Nunito"/>
                <a:cs typeface="Nunito"/>
                <a:sym typeface="Nunito"/>
              </a:rPr>
              <a:t>Overview of the System</a:t>
            </a:r>
            <a:endParaRPr sz="3000">
              <a:solidFill>
                <a:schemeClr val="dk1"/>
              </a:solidFill>
              <a:latin typeface="Nunito"/>
              <a:ea typeface="Nunito"/>
              <a:cs typeface="Nunito"/>
              <a:sym typeface="Nunito"/>
            </a:endParaRPr>
          </a:p>
        </p:txBody>
      </p:sp>
      <p:pic>
        <p:nvPicPr>
          <p:cNvPr id="2" name="Overview funnel">
            <a:hlinkClick r:id="" action="ppaction://media"/>
            <a:extLst>
              <a:ext uri="{FF2B5EF4-FFF2-40B4-BE49-F238E27FC236}">
                <a16:creationId xmlns:a16="http://schemas.microsoft.com/office/drawing/2014/main" id="{DB34CFE4-0170-47C9-8341-4CDCB36B0E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6"/>
          <p:cNvSpPr txBox="1">
            <a:spLocks noGrp="1"/>
          </p:cNvSpPr>
          <p:nvPr>
            <p:ph type="title"/>
          </p:nvPr>
        </p:nvSpPr>
        <p:spPr>
          <a:xfrm>
            <a:off x="233600" y="829550"/>
            <a:ext cx="2566200" cy="892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Preprocessing</a:t>
            </a:r>
            <a:endParaRPr/>
          </a:p>
        </p:txBody>
      </p:sp>
      <p:sp>
        <p:nvSpPr>
          <p:cNvPr id="463" name="Google Shape;463;p26"/>
          <p:cNvSpPr txBox="1">
            <a:spLocks noGrp="1"/>
          </p:cNvSpPr>
          <p:nvPr>
            <p:ph type="body" idx="1"/>
          </p:nvPr>
        </p:nvSpPr>
        <p:spPr>
          <a:xfrm>
            <a:off x="233600" y="1798300"/>
            <a:ext cx="2566200" cy="2977200"/>
          </a:xfrm>
          <a:prstGeom prst="rect">
            <a:avLst/>
          </a:prstGeom>
        </p:spPr>
        <p:txBody>
          <a:bodyPr spcFirstLastPara="1" wrap="square" lIns="91425" tIns="91425" rIns="91425" bIns="91425" anchor="t" anchorCtr="0">
            <a:normAutofit lnSpcReduction="10000"/>
          </a:bodyPr>
          <a:lstStyle/>
          <a:p>
            <a:pPr marL="228600" lvl="0" indent="-349250" algn="l" rtl="0">
              <a:spcBef>
                <a:spcPts val="0"/>
              </a:spcBef>
              <a:spcAft>
                <a:spcPts val="0"/>
              </a:spcAft>
              <a:buSzPts val="1900"/>
              <a:buChar char="●"/>
            </a:pPr>
            <a:r>
              <a:rPr lang="en" sz="1900"/>
              <a:t>TI-46 input as Audio waveforms</a:t>
            </a:r>
            <a:endParaRPr sz="1900"/>
          </a:p>
          <a:p>
            <a:pPr marL="228600" lvl="0" indent="-349250" algn="l" rtl="0">
              <a:spcBef>
                <a:spcPts val="0"/>
              </a:spcBef>
              <a:spcAft>
                <a:spcPts val="0"/>
              </a:spcAft>
              <a:buSzPts val="1900"/>
              <a:buChar char="●"/>
            </a:pPr>
            <a:r>
              <a:rPr lang="en" sz="1900"/>
              <a:t>Lyon’s Passive Ear Model</a:t>
            </a:r>
            <a:endParaRPr sz="1900"/>
          </a:p>
          <a:p>
            <a:pPr marL="228600" lvl="0" indent="-349250" algn="l" rtl="0">
              <a:spcBef>
                <a:spcPts val="0"/>
              </a:spcBef>
              <a:spcAft>
                <a:spcPts val="0"/>
              </a:spcAft>
              <a:buSzPts val="1900"/>
              <a:buChar char="●"/>
            </a:pPr>
            <a:r>
              <a:rPr lang="en" sz="1900"/>
              <a:t>Ben’s Spiker Algorithm (BSA)</a:t>
            </a:r>
            <a:endParaRPr sz="1900"/>
          </a:p>
          <a:p>
            <a:pPr marL="228600" lvl="0" indent="-349250" algn="l" rtl="0">
              <a:spcBef>
                <a:spcPts val="0"/>
              </a:spcBef>
              <a:spcAft>
                <a:spcPts val="0"/>
              </a:spcAft>
              <a:buSzPts val="1900"/>
              <a:buChar char="●"/>
            </a:pPr>
            <a:r>
              <a:rPr lang="en" sz="1900"/>
              <a:t>Each sample gives 78 spike trains (channels)</a:t>
            </a:r>
            <a:endParaRPr sz="1900"/>
          </a:p>
        </p:txBody>
      </p:sp>
      <p:sp>
        <p:nvSpPr>
          <p:cNvPr id="464" name="Google Shape;46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465" name="Google Shape;465;p26"/>
          <p:cNvPicPr preferRelativeResize="0"/>
          <p:nvPr/>
        </p:nvPicPr>
        <p:blipFill>
          <a:blip r:embed="rId5">
            <a:alphaModFix/>
          </a:blip>
          <a:stretch>
            <a:fillRect/>
          </a:stretch>
        </p:blipFill>
        <p:spPr>
          <a:xfrm>
            <a:off x="3335275" y="1179925"/>
            <a:ext cx="5289433" cy="2977199"/>
          </a:xfrm>
          <a:prstGeom prst="rect">
            <a:avLst/>
          </a:prstGeom>
          <a:noFill/>
          <a:ln>
            <a:noFill/>
          </a:ln>
        </p:spPr>
      </p:pic>
      <p:pic>
        <p:nvPicPr>
          <p:cNvPr id="466" name="Google Shape;466;p26"/>
          <p:cNvPicPr preferRelativeResize="0"/>
          <p:nvPr/>
        </p:nvPicPr>
        <p:blipFill>
          <a:blip r:embed="rId6">
            <a:alphaModFix/>
          </a:blip>
          <a:stretch>
            <a:fillRect/>
          </a:stretch>
        </p:blipFill>
        <p:spPr>
          <a:xfrm>
            <a:off x="3237169" y="214219"/>
            <a:ext cx="2069300" cy="682700"/>
          </a:xfrm>
          <a:prstGeom prst="rect">
            <a:avLst/>
          </a:prstGeom>
          <a:noFill/>
          <a:ln>
            <a:noFill/>
          </a:ln>
        </p:spPr>
      </p:pic>
      <p:pic>
        <p:nvPicPr>
          <p:cNvPr id="467" name="Google Shape;467;p26"/>
          <p:cNvPicPr preferRelativeResize="0"/>
          <p:nvPr/>
        </p:nvPicPr>
        <p:blipFill>
          <a:blip r:embed="rId7">
            <a:alphaModFix/>
          </a:blip>
          <a:stretch>
            <a:fillRect/>
          </a:stretch>
        </p:blipFill>
        <p:spPr>
          <a:xfrm>
            <a:off x="4842984" y="4093923"/>
            <a:ext cx="1676642" cy="569300"/>
          </a:xfrm>
          <a:prstGeom prst="rect">
            <a:avLst/>
          </a:prstGeom>
          <a:noFill/>
          <a:ln>
            <a:noFill/>
          </a:ln>
        </p:spPr>
      </p:pic>
      <p:pic>
        <p:nvPicPr>
          <p:cNvPr id="468" name="Google Shape;468;p26"/>
          <p:cNvPicPr preferRelativeResize="0"/>
          <p:nvPr/>
        </p:nvPicPr>
        <p:blipFill>
          <a:blip r:embed="rId8">
            <a:alphaModFix/>
          </a:blip>
          <a:stretch>
            <a:fillRect/>
          </a:stretch>
        </p:blipFill>
        <p:spPr>
          <a:xfrm>
            <a:off x="7318473" y="4093925"/>
            <a:ext cx="1635219" cy="569300"/>
          </a:xfrm>
          <a:prstGeom prst="rect">
            <a:avLst/>
          </a:prstGeom>
          <a:noFill/>
          <a:ln>
            <a:noFill/>
          </a:ln>
        </p:spPr>
      </p:pic>
      <p:pic>
        <p:nvPicPr>
          <p:cNvPr id="469" name="Google Shape;469;p26"/>
          <p:cNvPicPr preferRelativeResize="0"/>
          <p:nvPr/>
        </p:nvPicPr>
        <p:blipFill>
          <a:blip r:embed="rId9">
            <a:alphaModFix/>
          </a:blip>
          <a:stretch>
            <a:fillRect/>
          </a:stretch>
        </p:blipFill>
        <p:spPr>
          <a:xfrm rot="-5400000">
            <a:off x="6805198" y="4093925"/>
            <a:ext cx="227720" cy="569300"/>
          </a:xfrm>
          <a:prstGeom prst="rect">
            <a:avLst/>
          </a:prstGeom>
          <a:noFill/>
          <a:ln>
            <a:noFill/>
          </a:ln>
        </p:spPr>
      </p:pic>
      <p:pic>
        <p:nvPicPr>
          <p:cNvPr id="470" name="Google Shape;470;p26"/>
          <p:cNvPicPr preferRelativeResize="0"/>
          <p:nvPr/>
        </p:nvPicPr>
        <p:blipFill>
          <a:blip r:embed="rId10">
            <a:alphaModFix/>
          </a:blip>
          <a:stretch>
            <a:fillRect/>
          </a:stretch>
        </p:blipFill>
        <p:spPr>
          <a:xfrm>
            <a:off x="4087272" y="914400"/>
            <a:ext cx="183425" cy="393600"/>
          </a:xfrm>
          <a:prstGeom prst="rect">
            <a:avLst/>
          </a:prstGeom>
          <a:noFill/>
          <a:ln>
            <a:noFill/>
          </a:ln>
        </p:spPr>
      </p:pic>
      <p:pic>
        <p:nvPicPr>
          <p:cNvPr id="3" name="Recorded Sound">
            <a:hlinkClick r:id="" action="ppaction://media"/>
            <a:extLst>
              <a:ext uri="{FF2B5EF4-FFF2-40B4-BE49-F238E27FC236}">
                <a16:creationId xmlns:a16="http://schemas.microsoft.com/office/drawing/2014/main" id="{0A10C42F-8D9C-4F0C-A390-B4DF502FE84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628650" y="441631"/>
            <a:ext cx="5272800" cy="749400"/>
          </a:xfrm>
          <a:prstGeom prst="rect">
            <a:avLst/>
          </a:prstGeom>
          <a:noFill/>
          <a:ln>
            <a:noFill/>
          </a:ln>
        </p:spPr>
        <p:txBody>
          <a:bodyPr spcFirstLastPara="1" wrap="square" lIns="68575" tIns="34275" rIns="0" bIns="34275" anchor="t" anchorCtr="0">
            <a:normAutofit fontScale="90000"/>
          </a:bodyPr>
          <a:lstStyle/>
          <a:p>
            <a:pPr marL="0" lvl="0" indent="0" algn="l" rtl="0">
              <a:lnSpc>
                <a:spcPct val="90000"/>
              </a:lnSpc>
              <a:spcBef>
                <a:spcPts val="0"/>
              </a:spcBef>
              <a:spcAft>
                <a:spcPts val="0"/>
              </a:spcAft>
              <a:buClr>
                <a:schemeClr val="dk1"/>
              </a:buClr>
              <a:buSzPct val="96428"/>
              <a:buFont typeface="Helvetica Neue"/>
              <a:buNone/>
            </a:pPr>
            <a:r>
              <a:rPr lang="en">
                <a:solidFill>
                  <a:schemeClr val="dk1"/>
                </a:solidFill>
              </a:rPr>
              <a:t>Micromodels used in simulations</a:t>
            </a:r>
            <a:endParaRPr>
              <a:solidFill>
                <a:schemeClr val="dk1"/>
              </a:solidFill>
            </a:endParaRPr>
          </a:p>
        </p:txBody>
      </p:sp>
      <p:sp>
        <p:nvSpPr>
          <p:cNvPr id="477" name="Google Shape;477;p27"/>
          <p:cNvSpPr/>
          <p:nvPr/>
        </p:nvSpPr>
        <p:spPr>
          <a:xfrm>
            <a:off x="834390" y="1249204"/>
            <a:ext cx="2007900" cy="1531500"/>
          </a:xfrm>
          <a:prstGeom prst="rect">
            <a:avLst/>
          </a:prstGeom>
          <a:solidFill>
            <a:schemeClr val="dk2"/>
          </a:solidFill>
          <a:ln>
            <a:noFill/>
          </a:ln>
        </p:spPr>
        <p:txBody>
          <a:bodyPr spcFirstLastPara="1" wrap="square" lIns="137150" tIns="480050" rIns="137150" bIns="34275" anchor="t" anchorCtr="0">
            <a:noAutofit/>
          </a:bodyPr>
          <a:lstStyle/>
          <a:p>
            <a:pPr marL="0" marR="0" lvl="0" indent="0" algn="just" rtl="0">
              <a:spcBef>
                <a:spcPts val="0"/>
              </a:spcBef>
              <a:spcAft>
                <a:spcPts val="0"/>
              </a:spcAft>
              <a:buNone/>
            </a:pPr>
            <a:r>
              <a:rPr lang="en" sz="1100">
                <a:solidFill>
                  <a:schemeClr val="lt1"/>
                </a:solidFill>
              </a:rPr>
              <a:t>Used for Readout and reservoir neurons</a:t>
            </a:r>
            <a:endParaRPr sz="1100">
              <a:solidFill>
                <a:schemeClr val="lt1"/>
              </a:solidFill>
            </a:endParaRPr>
          </a:p>
        </p:txBody>
      </p:sp>
      <p:grpSp>
        <p:nvGrpSpPr>
          <p:cNvPr id="478" name="Google Shape;478;p27"/>
          <p:cNvGrpSpPr/>
          <p:nvPr/>
        </p:nvGrpSpPr>
        <p:grpSpPr>
          <a:xfrm>
            <a:off x="628650" y="860584"/>
            <a:ext cx="2213610" cy="777240"/>
            <a:chOff x="5062668" y="1385943"/>
            <a:chExt cx="2951480" cy="1036320"/>
          </a:xfrm>
        </p:grpSpPr>
        <p:sp>
          <p:nvSpPr>
            <p:cNvPr id="479" name="Google Shape;479;p27"/>
            <p:cNvSpPr/>
            <p:nvPr/>
          </p:nvSpPr>
          <p:spPr>
            <a:xfrm>
              <a:off x="5062668" y="1385943"/>
              <a:ext cx="2951480" cy="1036320"/>
            </a:xfrm>
            <a:custGeom>
              <a:avLst/>
              <a:gdLst/>
              <a:ahLst/>
              <a:cxnLst/>
              <a:rect l="l" t="t" r="r" b="b"/>
              <a:pathLst>
                <a:path w="2951480" h="1036320" extrusionOk="0">
                  <a:moveTo>
                    <a:pt x="0" y="0"/>
                  </a:moveTo>
                  <a:lnTo>
                    <a:pt x="2677160" y="0"/>
                  </a:lnTo>
                  <a:lnTo>
                    <a:pt x="2951480" y="345440"/>
                  </a:lnTo>
                  <a:lnTo>
                    <a:pt x="2951480" y="1036320"/>
                  </a:lnTo>
                  <a:lnTo>
                    <a:pt x="274320" y="1036320"/>
                  </a:lnTo>
                  <a:lnTo>
                    <a:pt x="0" y="690880"/>
                  </a:lnTo>
                  <a:lnTo>
                    <a:pt x="0" y="0"/>
                  </a:lnTo>
                  <a:close/>
                </a:path>
              </a:pathLst>
            </a:custGeom>
            <a:solidFill>
              <a:srgbClr val="0424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80" name="Google Shape;480;p27"/>
            <p:cNvSpPr/>
            <p:nvPr/>
          </p:nvSpPr>
          <p:spPr>
            <a:xfrm>
              <a:off x="5062668" y="1385943"/>
              <a:ext cx="2677200" cy="690900"/>
            </a:xfrm>
            <a:prstGeom prst="rect">
              <a:avLst/>
            </a:prstGeom>
            <a:solidFill>
              <a:schemeClr val="dk2"/>
            </a:solidFill>
            <a:ln>
              <a:noFill/>
            </a:ln>
          </p:spPr>
          <p:txBody>
            <a:bodyPr spcFirstLastPara="1" wrap="square" lIns="68575" tIns="34275" rIns="102875" bIns="34275" anchor="ctr" anchorCtr="0">
              <a:noAutofit/>
            </a:bodyPr>
            <a:lstStyle/>
            <a:p>
              <a:pPr marL="0" marR="0" lvl="0" indent="0" algn="r" rtl="0">
                <a:spcBef>
                  <a:spcPts val="0"/>
                </a:spcBef>
                <a:spcAft>
                  <a:spcPts val="0"/>
                </a:spcAft>
                <a:buNone/>
              </a:pPr>
              <a:r>
                <a:rPr lang="en" sz="1800" b="1">
                  <a:solidFill>
                    <a:schemeClr val="lt1"/>
                  </a:solidFill>
                  <a:latin typeface="Calibri"/>
                  <a:ea typeface="Calibri"/>
                  <a:cs typeface="Calibri"/>
                  <a:sym typeface="Calibri"/>
                </a:rPr>
                <a:t>LIF Neuron</a:t>
              </a:r>
              <a:endParaRPr sz="1100"/>
            </a:p>
          </p:txBody>
        </p:sp>
      </p:grpSp>
      <p:sp>
        <p:nvSpPr>
          <p:cNvPr id="481" name="Google Shape;481;p27"/>
          <p:cNvSpPr/>
          <p:nvPr/>
        </p:nvSpPr>
        <p:spPr>
          <a:xfrm>
            <a:off x="2636520" y="860584"/>
            <a:ext cx="205740" cy="777240"/>
          </a:xfrm>
          <a:custGeom>
            <a:avLst/>
            <a:gdLst/>
            <a:ahLst/>
            <a:cxnLst/>
            <a:rect l="l" t="t" r="r" b="b"/>
            <a:pathLst>
              <a:path w="274320" h="1036320" extrusionOk="0">
                <a:moveTo>
                  <a:pt x="0" y="0"/>
                </a:moveTo>
                <a:lnTo>
                  <a:pt x="274320" y="345440"/>
                </a:lnTo>
                <a:lnTo>
                  <a:pt x="274320" y="1036320"/>
                </a:lnTo>
                <a:lnTo>
                  <a:pt x="0" y="690880"/>
                </a:lnTo>
                <a:lnTo>
                  <a:pt x="0" y="0"/>
                </a:lnTo>
                <a:close/>
              </a:path>
            </a:pathLst>
          </a:custGeom>
          <a:solidFill>
            <a:srgbClr val="15151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82" name="Google Shape;482;p27"/>
          <p:cNvSpPr/>
          <p:nvPr/>
        </p:nvSpPr>
        <p:spPr>
          <a:xfrm>
            <a:off x="834390" y="3049429"/>
            <a:ext cx="2007900" cy="1531500"/>
          </a:xfrm>
          <a:prstGeom prst="rect">
            <a:avLst/>
          </a:prstGeom>
          <a:solidFill>
            <a:schemeClr val="accent2"/>
          </a:solidFill>
          <a:ln>
            <a:noFill/>
          </a:ln>
        </p:spPr>
        <p:txBody>
          <a:bodyPr spcFirstLastPara="1" wrap="square" lIns="137150" tIns="480050" rIns="137150" bIns="34275" anchor="t" anchorCtr="0">
            <a:noAutofit/>
          </a:bodyPr>
          <a:lstStyle/>
          <a:p>
            <a:pPr marL="0" marR="0" lvl="0" indent="0" algn="just" rtl="0">
              <a:spcBef>
                <a:spcPts val="0"/>
              </a:spcBef>
              <a:spcAft>
                <a:spcPts val="0"/>
              </a:spcAft>
              <a:buNone/>
            </a:pPr>
            <a:r>
              <a:rPr lang="en" sz="1100"/>
              <a:t>Weight increment :</a:t>
            </a:r>
            <a:endParaRPr sz="1100"/>
          </a:p>
          <a:p>
            <a:pPr marL="0" marR="0" lvl="0" indent="0" algn="just" rtl="0">
              <a:spcBef>
                <a:spcPts val="0"/>
              </a:spcBef>
              <a:spcAft>
                <a:spcPts val="0"/>
              </a:spcAft>
              <a:buNone/>
            </a:pPr>
            <a:endParaRPr sz="1100"/>
          </a:p>
          <a:p>
            <a:pPr marL="0" marR="0" lvl="0" indent="0" algn="just" rtl="0">
              <a:spcBef>
                <a:spcPts val="0"/>
              </a:spcBef>
              <a:spcAft>
                <a:spcPts val="0"/>
              </a:spcAft>
              <a:buNone/>
            </a:pPr>
            <a:endParaRPr sz="1100"/>
          </a:p>
          <a:p>
            <a:pPr marL="0" marR="0" lvl="0" indent="0" algn="just" rtl="0">
              <a:spcBef>
                <a:spcPts val="0"/>
              </a:spcBef>
              <a:spcAft>
                <a:spcPts val="0"/>
              </a:spcAft>
              <a:buNone/>
            </a:pPr>
            <a:r>
              <a:rPr lang="en" sz="1100"/>
              <a:t>Weight decrement :</a:t>
            </a:r>
            <a:endParaRPr sz="1100"/>
          </a:p>
          <a:p>
            <a:pPr marL="0" marR="0" lvl="0" indent="0" algn="just" rtl="0">
              <a:spcBef>
                <a:spcPts val="0"/>
              </a:spcBef>
              <a:spcAft>
                <a:spcPts val="0"/>
              </a:spcAft>
              <a:buNone/>
            </a:pPr>
            <a:endParaRPr sz="1100"/>
          </a:p>
          <a:p>
            <a:pPr marL="0" marR="0" lvl="0" indent="0" algn="just" rtl="0">
              <a:spcBef>
                <a:spcPts val="0"/>
              </a:spcBef>
              <a:spcAft>
                <a:spcPts val="0"/>
              </a:spcAft>
              <a:buNone/>
            </a:pPr>
            <a:endParaRPr sz="1100"/>
          </a:p>
        </p:txBody>
      </p:sp>
      <p:grpSp>
        <p:nvGrpSpPr>
          <p:cNvPr id="483" name="Google Shape;483;p27"/>
          <p:cNvGrpSpPr/>
          <p:nvPr/>
        </p:nvGrpSpPr>
        <p:grpSpPr>
          <a:xfrm>
            <a:off x="628650" y="2660809"/>
            <a:ext cx="2213610" cy="777240"/>
            <a:chOff x="5062668" y="1385943"/>
            <a:chExt cx="2951480" cy="1036320"/>
          </a:xfrm>
        </p:grpSpPr>
        <p:sp>
          <p:nvSpPr>
            <p:cNvPr id="484" name="Google Shape;484;p27"/>
            <p:cNvSpPr/>
            <p:nvPr/>
          </p:nvSpPr>
          <p:spPr>
            <a:xfrm>
              <a:off x="5062668" y="1385943"/>
              <a:ext cx="2951480" cy="1036320"/>
            </a:xfrm>
            <a:custGeom>
              <a:avLst/>
              <a:gdLst/>
              <a:ahLst/>
              <a:cxnLst/>
              <a:rect l="l" t="t" r="r" b="b"/>
              <a:pathLst>
                <a:path w="2951480" h="1036320" extrusionOk="0">
                  <a:moveTo>
                    <a:pt x="0" y="0"/>
                  </a:moveTo>
                  <a:lnTo>
                    <a:pt x="2677160" y="0"/>
                  </a:lnTo>
                  <a:lnTo>
                    <a:pt x="2951480" y="345440"/>
                  </a:lnTo>
                  <a:lnTo>
                    <a:pt x="2951480" y="1036320"/>
                  </a:lnTo>
                  <a:lnTo>
                    <a:pt x="274320" y="1036320"/>
                  </a:lnTo>
                  <a:lnTo>
                    <a:pt x="0" y="690880"/>
                  </a:lnTo>
                  <a:lnTo>
                    <a:pt x="0" y="0"/>
                  </a:lnTo>
                  <a:close/>
                </a:path>
              </a:pathLst>
            </a:custGeom>
            <a:solidFill>
              <a:srgbClr val="C96F0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85" name="Google Shape;485;p27"/>
            <p:cNvSpPr/>
            <p:nvPr/>
          </p:nvSpPr>
          <p:spPr>
            <a:xfrm>
              <a:off x="5062668" y="1385943"/>
              <a:ext cx="2677200" cy="690900"/>
            </a:xfrm>
            <a:prstGeom prst="rect">
              <a:avLst/>
            </a:prstGeom>
            <a:solidFill>
              <a:schemeClr val="accent2"/>
            </a:solidFill>
            <a:ln>
              <a:noFill/>
            </a:ln>
          </p:spPr>
          <p:txBody>
            <a:bodyPr spcFirstLastPara="1" wrap="square" lIns="68575" tIns="34275" rIns="102875" bIns="34275" anchor="ctr" anchorCtr="0">
              <a:noAutofit/>
            </a:bodyPr>
            <a:lstStyle/>
            <a:p>
              <a:pPr marL="0" marR="0" lvl="0" indent="0" algn="r" rtl="0">
                <a:spcBef>
                  <a:spcPts val="0"/>
                </a:spcBef>
                <a:spcAft>
                  <a:spcPts val="0"/>
                </a:spcAft>
                <a:buNone/>
              </a:pPr>
              <a:r>
                <a:rPr lang="en" b="1">
                  <a:solidFill>
                    <a:srgbClr val="151515"/>
                  </a:solidFill>
                  <a:latin typeface="Calibri"/>
                  <a:ea typeface="Calibri"/>
                  <a:cs typeface="Calibri"/>
                  <a:sym typeface="Calibri"/>
                </a:rPr>
                <a:t>Learning rule(STDP)</a:t>
              </a:r>
              <a:endParaRPr sz="700"/>
            </a:p>
          </p:txBody>
        </p:sp>
      </p:grpSp>
      <p:sp>
        <p:nvSpPr>
          <p:cNvPr id="486" name="Google Shape;486;p27"/>
          <p:cNvSpPr/>
          <p:nvPr/>
        </p:nvSpPr>
        <p:spPr>
          <a:xfrm>
            <a:off x="2636520" y="2660809"/>
            <a:ext cx="205740" cy="777240"/>
          </a:xfrm>
          <a:custGeom>
            <a:avLst/>
            <a:gdLst/>
            <a:ahLst/>
            <a:cxnLst/>
            <a:rect l="l" t="t" r="r" b="b"/>
            <a:pathLst>
              <a:path w="274320" h="1036320" extrusionOk="0">
                <a:moveTo>
                  <a:pt x="0" y="0"/>
                </a:moveTo>
                <a:lnTo>
                  <a:pt x="274320" y="345440"/>
                </a:lnTo>
                <a:lnTo>
                  <a:pt x="274320" y="1036320"/>
                </a:lnTo>
                <a:lnTo>
                  <a:pt x="0" y="690880"/>
                </a:lnTo>
                <a:lnTo>
                  <a:pt x="0" y="0"/>
                </a:lnTo>
                <a:close/>
              </a:path>
            </a:pathLst>
          </a:custGeom>
          <a:solidFill>
            <a:srgbClr val="864A0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87" name="Google Shape;487;p27"/>
          <p:cNvSpPr/>
          <p:nvPr/>
        </p:nvSpPr>
        <p:spPr>
          <a:xfrm>
            <a:off x="3670935" y="1269675"/>
            <a:ext cx="2007900" cy="1531500"/>
          </a:xfrm>
          <a:prstGeom prst="rect">
            <a:avLst/>
          </a:prstGeom>
          <a:solidFill>
            <a:schemeClr val="accent3"/>
          </a:solidFill>
          <a:ln>
            <a:noFill/>
          </a:ln>
        </p:spPr>
        <p:txBody>
          <a:bodyPr spcFirstLastPara="1" wrap="square" lIns="137150" tIns="480050" rIns="137150" bIns="34275" anchor="t" anchorCtr="0">
            <a:noAutofit/>
          </a:bodyPr>
          <a:lstStyle/>
          <a:p>
            <a:pPr marL="0" marR="0" lvl="0" indent="0" algn="just" rtl="0">
              <a:spcBef>
                <a:spcPts val="0"/>
              </a:spcBef>
              <a:spcAft>
                <a:spcPts val="0"/>
              </a:spcAft>
              <a:buNone/>
            </a:pPr>
            <a:r>
              <a:rPr lang="en" sz="1100"/>
              <a:t>Three model used were →</a:t>
            </a:r>
            <a:endParaRPr sz="1100"/>
          </a:p>
          <a:p>
            <a:pPr marL="0" marR="0" lvl="0" indent="0" algn="just" rtl="0">
              <a:spcBef>
                <a:spcPts val="0"/>
              </a:spcBef>
              <a:spcAft>
                <a:spcPts val="0"/>
              </a:spcAft>
              <a:buNone/>
            </a:pPr>
            <a:endParaRPr sz="1100"/>
          </a:p>
          <a:p>
            <a:pPr marL="0" marR="0" lvl="0" indent="0" algn="just" rtl="0">
              <a:spcBef>
                <a:spcPts val="0"/>
              </a:spcBef>
              <a:spcAft>
                <a:spcPts val="0"/>
              </a:spcAft>
              <a:buNone/>
            </a:pPr>
            <a:endParaRPr sz="1100"/>
          </a:p>
          <a:p>
            <a:pPr marL="0" marR="0" lvl="0" indent="0" algn="just" rtl="0">
              <a:spcBef>
                <a:spcPts val="0"/>
              </a:spcBef>
              <a:spcAft>
                <a:spcPts val="0"/>
              </a:spcAft>
              <a:buNone/>
            </a:pPr>
            <a:endParaRPr sz="1100"/>
          </a:p>
          <a:p>
            <a:pPr marL="0" marR="0" lvl="0" indent="0" algn="just" rtl="0">
              <a:spcBef>
                <a:spcPts val="0"/>
              </a:spcBef>
              <a:spcAft>
                <a:spcPts val="0"/>
              </a:spcAft>
              <a:buNone/>
            </a:pPr>
            <a:endParaRPr sz="600"/>
          </a:p>
          <a:p>
            <a:pPr marL="0" marR="0" lvl="0" indent="0" algn="just" rtl="0">
              <a:spcBef>
                <a:spcPts val="0"/>
              </a:spcBef>
              <a:spcAft>
                <a:spcPts val="0"/>
              </a:spcAft>
              <a:buNone/>
            </a:pPr>
            <a:r>
              <a:rPr lang="en" sz="600"/>
              <a:t>And also 2nd order ...</a:t>
            </a:r>
            <a:endParaRPr sz="600"/>
          </a:p>
          <a:p>
            <a:pPr marL="0" marR="0" lvl="0" indent="0" algn="just" rtl="0">
              <a:spcBef>
                <a:spcPts val="0"/>
              </a:spcBef>
              <a:spcAft>
                <a:spcPts val="0"/>
              </a:spcAft>
              <a:buNone/>
            </a:pPr>
            <a:r>
              <a:rPr lang="en" sz="1100"/>
              <a:t> </a:t>
            </a:r>
            <a:endParaRPr sz="1100"/>
          </a:p>
          <a:p>
            <a:pPr marL="0" marR="0" lvl="0" indent="0" algn="just" rtl="0">
              <a:spcBef>
                <a:spcPts val="0"/>
              </a:spcBef>
              <a:spcAft>
                <a:spcPts val="0"/>
              </a:spcAft>
              <a:buNone/>
            </a:pPr>
            <a:endParaRPr sz="1100"/>
          </a:p>
        </p:txBody>
      </p:sp>
      <p:grpSp>
        <p:nvGrpSpPr>
          <p:cNvPr id="488" name="Google Shape;488;p27"/>
          <p:cNvGrpSpPr/>
          <p:nvPr/>
        </p:nvGrpSpPr>
        <p:grpSpPr>
          <a:xfrm>
            <a:off x="3465195" y="881055"/>
            <a:ext cx="2213610" cy="777240"/>
            <a:chOff x="5062668" y="1385943"/>
            <a:chExt cx="2951480" cy="1036320"/>
          </a:xfrm>
        </p:grpSpPr>
        <p:sp>
          <p:nvSpPr>
            <p:cNvPr id="489" name="Google Shape;489;p27"/>
            <p:cNvSpPr/>
            <p:nvPr/>
          </p:nvSpPr>
          <p:spPr>
            <a:xfrm>
              <a:off x="5062668" y="1385943"/>
              <a:ext cx="2951480" cy="1036320"/>
            </a:xfrm>
            <a:custGeom>
              <a:avLst/>
              <a:gdLst/>
              <a:ahLst/>
              <a:cxnLst/>
              <a:rect l="l" t="t" r="r" b="b"/>
              <a:pathLst>
                <a:path w="2951480" h="1036320" extrusionOk="0">
                  <a:moveTo>
                    <a:pt x="0" y="0"/>
                  </a:moveTo>
                  <a:lnTo>
                    <a:pt x="2677160" y="0"/>
                  </a:lnTo>
                  <a:lnTo>
                    <a:pt x="2951480" y="345440"/>
                  </a:lnTo>
                  <a:lnTo>
                    <a:pt x="2951480" y="1036320"/>
                  </a:lnTo>
                  <a:lnTo>
                    <a:pt x="274320" y="1036320"/>
                  </a:lnTo>
                  <a:lnTo>
                    <a:pt x="0" y="690880"/>
                  </a:lnTo>
                  <a:lnTo>
                    <a:pt x="0" y="0"/>
                  </a:lnTo>
                  <a:close/>
                </a:path>
              </a:pathLst>
            </a:custGeom>
            <a:solidFill>
              <a:srgbClr val="13A1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90" name="Google Shape;490;p27"/>
            <p:cNvSpPr/>
            <p:nvPr/>
          </p:nvSpPr>
          <p:spPr>
            <a:xfrm>
              <a:off x="5062668" y="1385943"/>
              <a:ext cx="2677200" cy="690900"/>
            </a:xfrm>
            <a:prstGeom prst="rect">
              <a:avLst/>
            </a:prstGeom>
            <a:solidFill>
              <a:schemeClr val="accent3"/>
            </a:solidFill>
            <a:ln>
              <a:noFill/>
            </a:ln>
          </p:spPr>
          <p:txBody>
            <a:bodyPr spcFirstLastPara="1" wrap="square" lIns="68575" tIns="34275" rIns="102875" bIns="34275" anchor="ctr" anchorCtr="0">
              <a:noAutofit/>
            </a:bodyPr>
            <a:lstStyle/>
            <a:p>
              <a:pPr marL="0" marR="0" lvl="0" indent="0" algn="r" rtl="0">
                <a:spcBef>
                  <a:spcPts val="0"/>
                </a:spcBef>
                <a:spcAft>
                  <a:spcPts val="0"/>
                </a:spcAft>
                <a:buNone/>
              </a:pPr>
              <a:r>
                <a:rPr lang="en" sz="1800" b="1">
                  <a:solidFill>
                    <a:srgbClr val="151515"/>
                  </a:solidFill>
                  <a:latin typeface="Calibri"/>
                  <a:ea typeface="Calibri"/>
                  <a:cs typeface="Calibri"/>
                  <a:sym typeface="Calibri"/>
                </a:rPr>
                <a:t>Synapses</a:t>
              </a:r>
              <a:endParaRPr sz="1100"/>
            </a:p>
          </p:txBody>
        </p:sp>
      </p:grpSp>
      <p:sp>
        <p:nvSpPr>
          <p:cNvPr id="491" name="Google Shape;491;p27"/>
          <p:cNvSpPr/>
          <p:nvPr/>
        </p:nvSpPr>
        <p:spPr>
          <a:xfrm>
            <a:off x="5473065" y="881055"/>
            <a:ext cx="205740" cy="777240"/>
          </a:xfrm>
          <a:custGeom>
            <a:avLst/>
            <a:gdLst/>
            <a:ahLst/>
            <a:cxnLst/>
            <a:rect l="l" t="t" r="r" b="b"/>
            <a:pathLst>
              <a:path w="274320" h="1036320" extrusionOk="0">
                <a:moveTo>
                  <a:pt x="0" y="0"/>
                </a:moveTo>
                <a:lnTo>
                  <a:pt x="274320" y="345440"/>
                </a:lnTo>
                <a:lnTo>
                  <a:pt x="274320" y="1036320"/>
                </a:lnTo>
                <a:lnTo>
                  <a:pt x="0" y="690880"/>
                </a:lnTo>
                <a:lnTo>
                  <a:pt x="0" y="0"/>
                </a:lnTo>
                <a:close/>
              </a:path>
            </a:pathLst>
          </a:custGeom>
          <a:solidFill>
            <a:srgbClr val="0C6B9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92" name="Google Shape;492;p27"/>
          <p:cNvSpPr/>
          <p:nvPr/>
        </p:nvSpPr>
        <p:spPr>
          <a:xfrm>
            <a:off x="3670935" y="3069900"/>
            <a:ext cx="2007900" cy="1531500"/>
          </a:xfrm>
          <a:prstGeom prst="rect">
            <a:avLst/>
          </a:prstGeom>
          <a:solidFill>
            <a:schemeClr val="accent4"/>
          </a:solidFill>
          <a:ln>
            <a:noFill/>
          </a:ln>
        </p:spPr>
        <p:txBody>
          <a:bodyPr spcFirstLastPara="1" wrap="square" lIns="137150" tIns="480050" rIns="137150" bIns="34275" anchor="t" anchorCtr="0">
            <a:noAutofit/>
          </a:bodyPr>
          <a:lstStyle/>
          <a:p>
            <a:pPr marL="0" marR="0" lvl="0" indent="0" algn="just" rtl="0">
              <a:spcBef>
                <a:spcPts val="0"/>
              </a:spcBef>
              <a:spcAft>
                <a:spcPts val="0"/>
              </a:spcAft>
              <a:buNone/>
            </a:pPr>
            <a:endParaRPr sz="1100"/>
          </a:p>
        </p:txBody>
      </p:sp>
      <p:grpSp>
        <p:nvGrpSpPr>
          <p:cNvPr id="493" name="Google Shape;493;p27"/>
          <p:cNvGrpSpPr/>
          <p:nvPr/>
        </p:nvGrpSpPr>
        <p:grpSpPr>
          <a:xfrm>
            <a:off x="3465195" y="2681280"/>
            <a:ext cx="2213610" cy="777240"/>
            <a:chOff x="5062668" y="1385943"/>
            <a:chExt cx="2951480" cy="1036320"/>
          </a:xfrm>
        </p:grpSpPr>
        <p:sp>
          <p:nvSpPr>
            <p:cNvPr id="494" name="Google Shape;494;p27"/>
            <p:cNvSpPr/>
            <p:nvPr/>
          </p:nvSpPr>
          <p:spPr>
            <a:xfrm>
              <a:off x="5062668" y="1385943"/>
              <a:ext cx="2951480" cy="1036320"/>
            </a:xfrm>
            <a:custGeom>
              <a:avLst/>
              <a:gdLst/>
              <a:ahLst/>
              <a:cxnLst/>
              <a:rect l="l" t="t" r="r" b="b"/>
              <a:pathLst>
                <a:path w="2951480" h="1036320" extrusionOk="0">
                  <a:moveTo>
                    <a:pt x="0" y="0"/>
                  </a:moveTo>
                  <a:lnTo>
                    <a:pt x="2677160" y="0"/>
                  </a:lnTo>
                  <a:lnTo>
                    <a:pt x="2951480" y="345440"/>
                  </a:lnTo>
                  <a:lnTo>
                    <a:pt x="2951480" y="1036320"/>
                  </a:lnTo>
                  <a:lnTo>
                    <a:pt x="274320" y="1036320"/>
                  </a:lnTo>
                  <a:lnTo>
                    <a:pt x="0" y="690880"/>
                  </a:lnTo>
                  <a:lnTo>
                    <a:pt x="0" y="0"/>
                  </a:lnTo>
                  <a:close/>
                </a:path>
              </a:pathLst>
            </a:custGeom>
            <a:solidFill>
              <a:srgbClr val="F8B1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95" name="Google Shape;495;p27"/>
            <p:cNvSpPr/>
            <p:nvPr/>
          </p:nvSpPr>
          <p:spPr>
            <a:xfrm>
              <a:off x="5062668" y="1385943"/>
              <a:ext cx="2677200" cy="690900"/>
            </a:xfrm>
            <a:prstGeom prst="rect">
              <a:avLst/>
            </a:prstGeom>
            <a:solidFill>
              <a:schemeClr val="accent4"/>
            </a:solidFill>
            <a:ln>
              <a:noFill/>
            </a:ln>
          </p:spPr>
          <p:txBody>
            <a:bodyPr spcFirstLastPara="1" wrap="square" lIns="68575" tIns="34275" rIns="102875" bIns="34275" anchor="ctr" anchorCtr="0">
              <a:noAutofit/>
            </a:bodyPr>
            <a:lstStyle/>
            <a:p>
              <a:pPr marL="0" marR="0" lvl="0" indent="0" algn="r" rtl="0">
                <a:spcBef>
                  <a:spcPts val="0"/>
                </a:spcBef>
                <a:spcAft>
                  <a:spcPts val="0"/>
                </a:spcAft>
                <a:buNone/>
              </a:pPr>
              <a:r>
                <a:rPr lang="en" sz="1800" b="1">
                  <a:solidFill>
                    <a:srgbClr val="151515"/>
                  </a:solidFill>
                  <a:latin typeface="Calibri"/>
                  <a:ea typeface="Calibri"/>
                  <a:cs typeface="Calibri"/>
                  <a:sym typeface="Calibri"/>
                </a:rPr>
                <a:t>BSA encoder</a:t>
              </a:r>
              <a:endParaRPr sz="1100"/>
            </a:p>
          </p:txBody>
        </p:sp>
      </p:grpSp>
      <p:sp>
        <p:nvSpPr>
          <p:cNvPr id="496" name="Google Shape;496;p27"/>
          <p:cNvSpPr/>
          <p:nvPr/>
        </p:nvSpPr>
        <p:spPr>
          <a:xfrm>
            <a:off x="5473065" y="2681280"/>
            <a:ext cx="205740" cy="777240"/>
          </a:xfrm>
          <a:custGeom>
            <a:avLst/>
            <a:gdLst/>
            <a:ahLst/>
            <a:cxnLst/>
            <a:rect l="l" t="t" r="r" b="b"/>
            <a:pathLst>
              <a:path w="274320" h="1036320" extrusionOk="0">
                <a:moveTo>
                  <a:pt x="0" y="0"/>
                </a:moveTo>
                <a:lnTo>
                  <a:pt x="274320" y="345440"/>
                </a:lnTo>
                <a:lnTo>
                  <a:pt x="274320" y="1036320"/>
                </a:lnTo>
                <a:lnTo>
                  <a:pt x="0" y="690880"/>
                </a:lnTo>
                <a:lnTo>
                  <a:pt x="0" y="0"/>
                </a:lnTo>
                <a:close/>
              </a:path>
            </a:pathLst>
          </a:custGeom>
          <a:solidFill>
            <a:srgbClr val="A576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97" name="Google Shape;497;p27"/>
          <p:cNvSpPr/>
          <p:nvPr/>
        </p:nvSpPr>
        <p:spPr>
          <a:xfrm>
            <a:off x="6507480" y="1269675"/>
            <a:ext cx="2007900" cy="1531500"/>
          </a:xfrm>
          <a:prstGeom prst="rect">
            <a:avLst/>
          </a:prstGeom>
          <a:solidFill>
            <a:schemeClr val="accent5"/>
          </a:solidFill>
          <a:ln>
            <a:noFill/>
          </a:ln>
        </p:spPr>
        <p:txBody>
          <a:bodyPr spcFirstLastPara="1" wrap="square" lIns="137150" tIns="480050" rIns="137150" bIns="34275" anchor="t" anchorCtr="0">
            <a:noAutofit/>
          </a:bodyPr>
          <a:lstStyle/>
          <a:p>
            <a:pPr marL="0" marR="0" lvl="0" indent="0" algn="just" rtl="0">
              <a:spcBef>
                <a:spcPts val="0"/>
              </a:spcBef>
              <a:spcAft>
                <a:spcPts val="0"/>
              </a:spcAft>
              <a:buNone/>
            </a:pPr>
            <a:r>
              <a:rPr lang="en" sz="900">
                <a:solidFill>
                  <a:schemeClr val="lt1"/>
                </a:solidFill>
                <a:latin typeface="Calibri"/>
                <a:ea typeface="Calibri"/>
                <a:cs typeface="Calibri"/>
                <a:sym typeface="Calibri"/>
              </a:rPr>
              <a:t>The dynamics of calcium concentration c is</a:t>
            </a:r>
            <a:endParaRPr sz="900">
              <a:solidFill>
                <a:schemeClr val="lt1"/>
              </a:solidFill>
              <a:latin typeface="Calibri"/>
              <a:ea typeface="Calibri"/>
              <a:cs typeface="Calibri"/>
              <a:sym typeface="Calibri"/>
            </a:endParaRPr>
          </a:p>
          <a:p>
            <a:pPr marL="0" marR="0" lvl="0" indent="0" algn="just" rtl="0">
              <a:spcBef>
                <a:spcPts val="0"/>
              </a:spcBef>
              <a:spcAft>
                <a:spcPts val="0"/>
              </a:spcAft>
              <a:buNone/>
            </a:pPr>
            <a:endParaRPr sz="900">
              <a:solidFill>
                <a:schemeClr val="lt1"/>
              </a:solidFill>
              <a:latin typeface="Calibri"/>
              <a:ea typeface="Calibri"/>
              <a:cs typeface="Calibri"/>
              <a:sym typeface="Calibri"/>
            </a:endParaRPr>
          </a:p>
        </p:txBody>
      </p:sp>
      <p:grpSp>
        <p:nvGrpSpPr>
          <p:cNvPr id="498" name="Google Shape;498;p27"/>
          <p:cNvGrpSpPr/>
          <p:nvPr/>
        </p:nvGrpSpPr>
        <p:grpSpPr>
          <a:xfrm>
            <a:off x="6301740" y="881055"/>
            <a:ext cx="2213610" cy="777240"/>
            <a:chOff x="5062668" y="1385943"/>
            <a:chExt cx="2951480" cy="1036320"/>
          </a:xfrm>
        </p:grpSpPr>
        <p:sp>
          <p:nvSpPr>
            <p:cNvPr id="499" name="Google Shape;499;p27"/>
            <p:cNvSpPr/>
            <p:nvPr/>
          </p:nvSpPr>
          <p:spPr>
            <a:xfrm>
              <a:off x="5062668" y="1385943"/>
              <a:ext cx="2951480" cy="1036320"/>
            </a:xfrm>
            <a:custGeom>
              <a:avLst/>
              <a:gdLst/>
              <a:ahLst/>
              <a:cxnLst/>
              <a:rect l="l" t="t" r="r" b="b"/>
              <a:pathLst>
                <a:path w="2951480" h="1036320" extrusionOk="0">
                  <a:moveTo>
                    <a:pt x="0" y="0"/>
                  </a:moveTo>
                  <a:lnTo>
                    <a:pt x="2677160" y="0"/>
                  </a:lnTo>
                  <a:lnTo>
                    <a:pt x="2951480" y="345440"/>
                  </a:lnTo>
                  <a:lnTo>
                    <a:pt x="2951480" y="1036320"/>
                  </a:lnTo>
                  <a:lnTo>
                    <a:pt x="274320" y="1036320"/>
                  </a:lnTo>
                  <a:lnTo>
                    <a:pt x="0" y="690880"/>
                  </a:lnTo>
                  <a:lnTo>
                    <a:pt x="0" y="0"/>
                  </a:lnTo>
                  <a:close/>
                </a:path>
              </a:pathLst>
            </a:custGeom>
            <a:solidFill>
              <a:srgbClr val="90241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00" name="Google Shape;500;p27"/>
            <p:cNvSpPr/>
            <p:nvPr/>
          </p:nvSpPr>
          <p:spPr>
            <a:xfrm>
              <a:off x="5062668" y="1385943"/>
              <a:ext cx="2677200" cy="690900"/>
            </a:xfrm>
            <a:prstGeom prst="rect">
              <a:avLst/>
            </a:prstGeom>
            <a:solidFill>
              <a:schemeClr val="accent5"/>
            </a:solidFill>
            <a:ln>
              <a:noFill/>
            </a:ln>
          </p:spPr>
          <p:txBody>
            <a:bodyPr spcFirstLastPara="1" wrap="square" lIns="68575" tIns="34275" rIns="102875" bIns="34275" anchor="ctr" anchorCtr="0">
              <a:noAutofit/>
            </a:bodyPr>
            <a:lstStyle/>
            <a:p>
              <a:pPr marL="0" marR="0" lvl="0" indent="0" algn="r" rtl="0">
                <a:spcBef>
                  <a:spcPts val="0"/>
                </a:spcBef>
                <a:spcAft>
                  <a:spcPts val="0"/>
                </a:spcAft>
                <a:buNone/>
              </a:pPr>
              <a:r>
                <a:rPr lang="en" sz="1500" b="1">
                  <a:solidFill>
                    <a:schemeClr val="lt1"/>
                  </a:solidFill>
                  <a:latin typeface="Calibri"/>
                  <a:ea typeface="Calibri"/>
                  <a:cs typeface="Calibri"/>
                  <a:sym typeface="Calibri"/>
                </a:rPr>
                <a:t>Calcium dynamics    </a:t>
              </a:r>
              <a:endParaRPr sz="800"/>
            </a:p>
          </p:txBody>
        </p:sp>
      </p:grpSp>
      <p:sp>
        <p:nvSpPr>
          <p:cNvPr id="501" name="Google Shape;501;p27"/>
          <p:cNvSpPr/>
          <p:nvPr/>
        </p:nvSpPr>
        <p:spPr>
          <a:xfrm>
            <a:off x="8309610" y="881055"/>
            <a:ext cx="205740" cy="777240"/>
          </a:xfrm>
          <a:custGeom>
            <a:avLst/>
            <a:gdLst/>
            <a:ahLst/>
            <a:cxnLst/>
            <a:rect l="l" t="t" r="r" b="b"/>
            <a:pathLst>
              <a:path w="274320" h="1036320" extrusionOk="0">
                <a:moveTo>
                  <a:pt x="0" y="0"/>
                </a:moveTo>
                <a:lnTo>
                  <a:pt x="274320" y="345440"/>
                </a:lnTo>
                <a:lnTo>
                  <a:pt x="274320" y="1036320"/>
                </a:lnTo>
                <a:lnTo>
                  <a:pt x="0" y="690880"/>
                </a:lnTo>
                <a:lnTo>
                  <a:pt x="0" y="0"/>
                </a:lnTo>
                <a:close/>
              </a:path>
            </a:pathLst>
          </a:custGeom>
          <a:solidFill>
            <a:srgbClr val="6017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02" name="Google Shape;502;p27"/>
          <p:cNvSpPr/>
          <p:nvPr/>
        </p:nvSpPr>
        <p:spPr>
          <a:xfrm>
            <a:off x="6507480" y="3069900"/>
            <a:ext cx="2007900" cy="1531500"/>
          </a:xfrm>
          <a:prstGeom prst="rect">
            <a:avLst/>
          </a:prstGeom>
          <a:solidFill>
            <a:schemeClr val="accent6"/>
          </a:solidFill>
          <a:ln>
            <a:noFill/>
          </a:ln>
        </p:spPr>
        <p:txBody>
          <a:bodyPr spcFirstLastPara="1" wrap="square" lIns="137150" tIns="480050" rIns="137150" bIns="34275" anchor="t" anchorCtr="0">
            <a:noAutofit/>
          </a:bodyPr>
          <a:lstStyle/>
          <a:p>
            <a:pPr marL="0" marR="0" lvl="0" indent="0" algn="just" rtl="0">
              <a:spcBef>
                <a:spcPts val="0"/>
              </a:spcBef>
              <a:spcAft>
                <a:spcPts val="0"/>
              </a:spcAft>
              <a:buNone/>
            </a:pPr>
            <a:r>
              <a:rPr lang="en" sz="900">
                <a:solidFill>
                  <a:srgbClr val="343434"/>
                </a:solidFill>
                <a:latin typeface="Calibri"/>
                <a:ea typeface="Calibri"/>
                <a:cs typeface="Calibri"/>
                <a:sym typeface="Calibri"/>
              </a:rPr>
              <a:t>The teacher current expressions used were as follows:</a:t>
            </a:r>
            <a:endParaRPr sz="900">
              <a:solidFill>
                <a:srgbClr val="343434"/>
              </a:solidFill>
              <a:latin typeface="Calibri"/>
              <a:ea typeface="Calibri"/>
              <a:cs typeface="Calibri"/>
              <a:sym typeface="Calibri"/>
            </a:endParaRPr>
          </a:p>
          <a:p>
            <a:pPr marL="0" marR="0" lvl="0" indent="0" algn="just" rtl="0">
              <a:spcBef>
                <a:spcPts val="0"/>
              </a:spcBef>
              <a:spcAft>
                <a:spcPts val="0"/>
              </a:spcAft>
              <a:buNone/>
            </a:pPr>
            <a:endParaRPr sz="900">
              <a:solidFill>
                <a:srgbClr val="343434"/>
              </a:solidFill>
              <a:latin typeface="Calibri"/>
              <a:ea typeface="Calibri"/>
              <a:cs typeface="Calibri"/>
              <a:sym typeface="Calibri"/>
            </a:endParaRPr>
          </a:p>
        </p:txBody>
      </p:sp>
      <p:grpSp>
        <p:nvGrpSpPr>
          <p:cNvPr id="503" name="Google Shape;503;p27"/>
          <p:cNvGrpSpPr/>
          <p:nvPr/>
        </p:nvGrpSpPr>
        <p:grpSpPr>
          <a:xfrm>
            <a:off x="6301740" y="2681280"/>
            <a:ext cx="2213610" cy="777240"/>
            <a:chOff x="5062668" y="1385943"/>
            <a:chExt cx="2951480" cy="1036320"/>
          </a:xfrm>
        </p:grpSpPr>
        <p:sp>
          <p:nvSpPr>
            <p:cNvPr id="504" name="Google Shape;504;p27"/>
            <p:cNvSpPr/>
            <p:nvPr/>
          </p:nvSpPr>
          <p:spPr>
            <a:xfrm>
              <a:off x="5062668" y="1385943"/>
              <a:ext cx="2951480" cy="1036320"/>
            </a:xfrm>
            <a:custGeom>
              <a:avLst/>
              <a:gdLst/>
              <a:ahLst/>
              <a:cxnLst/>
              <a:rect l="l" t="t" r="r" b="b"/>
              <a:pathLst>
                <a:path w="2951480" h="1036320" extrusionOk="0">
                  <a:moveTo>
                    <a:pt x="0" y="0"/>
                  </a:moveTo>
                  <a:lnTo>
                    <a:pt x="2677160" y="0"/>
                  </a:lnTo>
                  <a:lnTo>
                    <a:pt x="2951480" y="345440"/>
                  </a:lnTo>
                  <a:lnTo>
                    <a:pt x="2951480" y="1036320"/>
                  </a:lnTo>
                  <a:lnTo>
                    <a:pt x="274320" y="1036320"/>
                  </a:lnTo>
                  <a:lnTo>
                    <a:pt x="0" y="690880"/>
                  </a:lnTo>
                  <a:lnTo>
                    <a:pt x="0" y="0"/>
                  </a:lnTo>
                  <a:close/>
                </a:path>
              </a:pathLst>
            </a:custGeom>
            <a:solidFill>
              <a:srgbClr val="7D944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05" name="Google Shape;505;p27"/>
            <p:cNvSpPr/>
            <p:nvPr/>
          </p:nvSpPr>
          <p:spPr>
            <a:xfrm>
              <a:off x="5062668" y="1385943"/>
              <a:ext cx="2677200" cy="690900"/>
            </a:xfrm>
            <a:prstGeom prst="rect">
              <a:avLst/>
            </a:prstGeom>
            <a:solidFill>
              <a:schemeClr val="accent6"/>
            </a:solidFill>
            <a:ln>
              <a:noFill/>
            </a:ln>
          </p:spPr>
          <p:txBody>
            <a:bodyPr spcFirstLastPara="1" wrap="square" lIns="68575" tIns="34275" rIns="102875" bIns="34275" anchor="ctr" anchorCtr="0">
              <a:noAutofit/>
            </a:bodyPr>
            <a:lstStyle/>
            <a:p>
              <a:pPr marL="0" marR="0" lvl="0" indent="0" algn="r" rtl="0">
                <a:spcBef>
                  <a:spcPts val="0"/>
                </a:spcBef>
                <a:spcAft>
                  <a:spcPts val="0"/>
                </a:spcAft>
                <a:buNone/>
              </a:pPr>
              <a:r>
                <a:rPr lang="en" sz="1800" b="1">
                  <a:solidFill>
                    <a:srgbClr val="151515"/>
                  </a:solidFill>
                  <a:latin typeface="Calibri"/>
                  <a:ea typeface="Calibri"/>
                  <a:cs typeface="Calibri"/>
                  <a:sym typeface="Calibri"/>
                </a:rPr>
                <a:t>Teacher current</a:t>
              </a:r>
              <a:endParaRPr sz="1100"/>
            </a:p>
          </p:txBody>
        </p:sp>
      </p:grpSp>
      <p:sp>
        <p:nvSpPr>
          <p:cNvPr id="506" name="Google Shape;506;p27"/>
          <p:cNvSpPr/>
          <p:nvPr/>
        </p:nvSpPr>
        <p:spPr>
          <a:xfrm>
            <a:off x="8309610" y="2681280"/>
            <a:ext cx="205740" cy="777240"/>
          </a:xfrm>
          <a:custGeom>
            <a:avLst/>
            <a:gdLst/>
            <a:ahLst/>
            <a:cxnLst/>
            <a:rect l="l" t="t" r="r" b="b"/>
            <a:pathLst>
              <a:path w="274320" h="1036320" extrusionOk="0">
                <a:moveTo>
                  <a:pt x="0" y="0"/>
                </a:moveTo>
                <a:lnTo>
                  <a:pt x="274320" y="345440"/>
                </a:lnTo>
                <a:lnTo>
                  <a:pt x="274320" y="1036320"/>
                </a:lnTo>
                <a:lnTo>
                  <a:pt x="0" y="690880"/>
                </a:lnTo>
                <a:lnTo>
                  <a:pt x="0" y="0"/>
                </a:lnTo>
                <a:close/>
              </a:path>
            </a:pathLst>
          </a:custGeom>
          <a:solidFill>
            <a:srgbClr val="5362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07" name="Google Shape;507;p27" descr="Single gear"/>
          <p:cNvSpPr/>
          <p:nvPr/>
        </p:nvSpPr>
        <p:spPr>
          <a:xfrm>
            <a:off x="775842" y="1002001"/>
            <a:ext cx="259043" cy="258662"/>
          </a:xfrm>
          <a:custGeom>
            <a:avLst/>
            <a:gdLst/>
            <a:ahLst/>
            <a:cxnLst/>
            <a:rect l="l" t="t" r="r" b="b"/>
            <a:pathLst>
              <a:path w="345391" h="344883" extrusionOk="0">
                <a:moveTo>
                  <a:pt x="172442" y="233304"/>
                </a:moveTo>
                <a:cubicBezTo>
                  <a:pt x="138968" y="233304"/>
                  <a:pt x="111580" y="205916"/>
                  <a:pt x="111580" y="172442"/>
                </a:cubicBezTo>
                <a:cubicBezTo>
                  <a:pt x="111580" y="138968"/>
                  <a:pt x="138968" y="111580"/>
                  <a:pt x="172442" y="111580"/>
                </a:cubicBezTo>
                <a:cubicBezTo>
                  <a:pt x="205916" y="111580"/>
                  <a:pt x="233304" y="138968"/>
                  <a:pt x="233304" y="172442"/>
                </a:cubicBezTo>
                <a:cubicBezTo>
                  <a:pt x="233304" y="205916"/>
                  <a:pt x="205916" y="233304"/>
                  <a:pt x="172442" y="233304"/>
                </a:cubicBezTo>
                <a:close/>
                <a:moveTo>
                  <a:pt x="309381" y="134403"/>
                </a:moveTo>
                <a:cubicBezTo>
                  <a:pt x="306338" y="123245"/>
                  <a:pt x="301773" y="112594"/>
                  <a:pt x="296194" y="102958"/>
                </a:cubicBezTo>
                <a:lnTo>
                  <a:pt x="308874" y="64919"/>
                </a:lnTo>
                <a:lnTo>
                  <a:pt x="279965" y="36010"/>
                </a:lnTo>
                <a:lnTo>
                  <a:pt x="241926" y="48690"/>
                </a:lnTo>
                <a:cubicBezTo>
                  <a:pt x="231782" y="43110"/>
                  <a:pt x="221131" y="38546"/>
                  <a:pt x="209973" y="35503"/>
                </a:cubicBezTo>
                <a:lnTo>
                  <a:pt x="192729" y="0"/>
                </a:lnTo>
                <a:lnTo>
                  <a:pt x="152155" y="0"/>
                </a:lnTo>
                <a:lnTo>
                  <a:pt x="134403" y="35503"/>
                </a:lnTo>
                <a:cubicBezTo>
                  <a:pt x="123245" y="38546"/>
                  <a:pt x="112594" y="43110"/>
                  <a:pt x="102958" y="48690"/>
                </a:cubicBezTo>
                <a:lnTo>
                  <a:pt x="64919" y="36010"/>
                </a:lnTo>
                <a:lnTo>
                  <a:pt x="36010" y="64919"/>
                </a:lnTo>
                <a:lnTo>
                  <a:pt x="48690" y="102958"/>
                </a:lnTo>
                <a:cubicBezTo>
                  <a:pt x="43110" y="113102"/>
                  <a:pt x="38546" y="123752"/>
                  <a:pt x="35503" y="134910"/>
                </a:cubicBezTo>
                <a:lnTo>
                  <a:pt x="0" y="152155"/>
                </a:lnTo>
                <a:lnTo>
                  <a:pt x="0" y="192729"/>
                </a:lnTo>
                <a:lnTo>
                  <a:pt x="35503" y="210481"/>
                </a:lnTo>
                <a:cubicBezTo>
                  <a:pt x="38546" y="221639"/>
                  <a:pt x="43110" y="232289"/>
                  <a:pt x="48690" y="241926"/>
                </a:cubicBezTo>
                <a:lnTo>
                  <a:pt x="36010" y="279965"/>
                </a:lnTo>
                <a:lnTo>
                  <a:pt x="64919" y="308874"/>
                </a:lnTo>
                <a:lnTo>
                  <a:pt x="102958" y="296194"/>
                </a:lnTo>
                <a:cubicBezTo>
                  <a:pt x="113102" y="301773"/>
                  <a:pt x="123752" y="306338"/>
                  <a:pt x="134910" y="309381"/>
                </a:cubicBezTo>
                <a:lnTo>
                  <a:pt x="152662" y="344884"/>
                </a:lnTo>
                <a:lnTo>
                  <a:pt x="193236" y="344884"/>
                </a:lnTo>
                <a:lnTo>
                  <a:pt x="210988" y="309381"/>
                </a:lnTo>
                <a:cubicBezTo>
                  <a:pt x="222146" y="306338"/>
                  <a:pt x="232797" y="301773"/>
                  <a:pt x="242433" y="296194"/>
                </a:cubicBezTo>
                <a:lnTo>
                  <a:pt x="280472" y="308874"/>
                </a:lnTo>
                <a:lnTo>
                  <a:pt x="309381" y="279965"/>
                </a:lnTo>
                <a:lnTo>
                  <a:pt x="296702" y="241926"/>
                </a:lnTo>
                <a:cubicBezTo>
                  <a:pt x="302281" y="231782"/>
                  <a:pt x="306845" y="221131"/>
                  <a:pt x="309888" y="209973"/>
                </a:cubicBezTo>
                <a:lnTo>
                  <a:pt x="345391" y="192222"/>
                </a:lnTo>
                <a:lnTo>
                  <a:pt x="345391" y="151648"/>
                </a:lnTo>
                <a:lnTo>
                  <a:pt x="309381" y="13440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08" name="Google Shape;508;p27" descr="Stopwatch"/>
          <p:cNvGrpSpPr/>
          <p:nvPr/>
        </p:nvGrpSpPr>
        <p:grpSpPr>
          <a:xfrm>
            <a:off x="6444986" y="987022"/>
            <a:ext cx="258889" cy="296494"/>
            <a:chOff x="-2338710" y="2103045"/>
            <a:chExt cx="345185" cy="395325"/>
          </a:xfrm>
        </p:grpSpPr>
        <p:sp>
          <p:nvSpPr>
            <p:cNvPr id="509" name="Google Shape;509;p27"/>
            <p:cNvSpPr/>
            <p:nvPr/>
          </p:nvSpPr>
          <p:spPr>
            <a:xfrm>
              <a:off x="-2176567" y="2214625"/>
              <a:ext cx="20287" cy="20287"/>
            </a:xfrm>
            <a:custGeom>
              <a:avLst/>
              <a:gdLst/>
              <a:ahLst/>
              <a:cxnLst/>
              <a:rect l="l" t="t" r="r" b="b"/>
              <a:pathLst>
                <a:path w="20287" h="20287" extrusionOk="0">
                  <a:moveTo>
                    <a:pt x="20287" y="10144"/>
                  </a:moveTo>
                  <a:cubicBezTo>
                    <a:pt x="20287" y="15746"/>
                    <a:pt x="15746" y="20287"/>
                    <a:pt x="10144" y="20287"/>
                  </a:cubicBezTo>
                  <a:cubicBezTo>
                    <a:pt x="4541" y="20287"/>
                    <a:pt x="0" y="15746"/>
                    <a:pt x="0" y="10144"/>
                  </a:cubicBezTo>
                  <a:cubicBezTo>
                    <a:pt x="0" y="4541"/>
                    <a:pt x="4541" y="0"/>
                    <a:pt x="10144" y="0"/>
                  </a:cubicBezTo>
                  <a:cubicBezTo>
                    <a:pt x="15746" y="0"/>
                    <a:pt x="20287" y="4541"/>
                    <a:pt x="20287" y="10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0" name="Google Shape;510;p27"/>
            <p:cNvSpPr/>
            <p:nvPr/>
          </p:nvSpPr>
          <p:spPr>
            <a:xfrm>
              <a:off x="-2176567" y="2417498"/>
              <a:ext cx="20287" cy="20287"/>
            </a:xfrm>
            <a:custGeom>
              <a:avLst/>
              <a:gdLst/>
              <a:ahLst/>
              <a:cxnLst/>
              <a:rect l="l" t="t" r="r" b="b"/>
              <a:pathLst>
                <a:path w="20287" h="20287" extrusionOk="0">
                  <a:moveTo>
                    <a:pt x="20287" y="10144"/>
                  </a:moveTo>
                  <a:cubicBezTo>
                    <a:pt x="20287" y="15746"/>
                    <a:pt x="15746" y="20287"/>
                    <a:pt x="10144" y="20287"/>
                  </a:cubicBezTo>
                  <a:cubicBezTo>
                    <a:pt x="4541" y="20287"/>
                    <a:pt x="0" y="15746"/>
                    <a:pt x="0" y="10144"/>
                  </a:cubicBezTo>
                  <a:cubicBezTo>
                    <a:pt x="0" y="4541"/>
                    <a:pt x="4541" y="0"/>
                    <a:pt x="10144" y="0"/>
                  </a:cubicBezTo>
                  <a:cubicBezTo>
                    <a:pt x="15746" y="0"/>
                    <a:pt x="20287" y="4541"/>
                    <a:pt x="20287" y="10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 name="Google Shape;511;p27"/>
            <p:cNvSpPr/>
            <p:nvPr/>
          </p:nvSpPr>
          <p:spPr>
            <a:xfrm>
              <a:off x="-2075130" y="2310990"/>
              <a:ext cx="20287" cy="20287"/>
            </a:xfrm>
            <a:custGeom>
              <a:avLst/>
              <a:gdLst/>
              <a:ahLst/>
              <a:cxnLst/>
              <a:rect l="l" t="t" r="r" b="b"/>
              <a:pathLst>
                <a:path w="20287" h="20287" extrusionOk="0">
                  <a:moveTo>
                    <a:pt x="20287" y="10144"/>
                  </a:moveTo>
                  <a:cubicBezTo>
                    <a:pt x="20287" y="15746"/>
                    <a:pt x="15746" y="20287"/>
                    <a:pt x="10144" y="20287"/>
                  </a:cubicBezTo>
                  <a:cubicBezTo>
                    <a:pt x="4541" y="20287"/>
                    <a:pt x="0" y="15746"/>
                    <a:pt x="0" y="10144"/>
                  </a:cubicBezTo>
                  <a:cubicBezTo>
                    <a:pt x="0" y="4541"/>
                    <a:pt x="4541" y="0"/>
                    <a:pt x="10144" y="0"/>
                  </a:cubicBezTo>
                  <a:cubicBezTo>
                    <a:pt x="15746" y="0"/>
                    <a:pt x="20287" y="4541"/>
                    <a:pt x="20287" y="10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2" name="Google Shape;512;p27"/>
            <p:cNvSpPr/>
            <p:nvPr/>
          </p:nvSpPr>
          <p:spPr>
            <a:xfrm>
              <a:off x="-2278003" y="2310990"/>
              <a:ext cx="20287" cy="20287"/>
            </a:xfrm>
            <a:custGeom>
              <a:avLst/>
              <a:gdLst/>
              <a:ahLst/>
              <a:cxnLst/>
              <a:rect l="l" t="t" r="r" b="b"/>
              <a:pathLst>
                <a:path w="20287" h="20287" extrusionOk="0">
                  <a:moveTo>
                    <a:pt x="20287" y="10144"/>
                  </a:moveTo>
                  <a:cubicBezTo>
                    <a:pt x="20287" y="15746"/>
                    <a:pt x="15746" y="20287"/>
                    <a:pt x="10144" y="20287"/>
                  </a:cubicBezTo>
                  <a:cubicBezTo>
                    <a:pt x="4541" y="20287"/>
                    <a:pt x="0" y="15746"/>
                    <a:pt x="0" y="10144"/>
                  </a:cubicBezTo>
                  <a:cubicBezTo>
                    <a:pt x="0" y="4541"/>
                    <a:pt x="4541" y="0"/>
                    <a:pt x="10144" y="0"/>
                  </a:cubicBezTo>
                  <a:cubicBezTo>
                    <a:pt x="15746" y="0"/>
                    <a:pt x="20287" y="4541"/>
                    <a:pt x="20287" y="10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 name="Google Shape;513;p27"/>
            <p:cNvSpPr/>
            <p:nvPr/>
          </p:nvSpPr>
          <p:spPr>
            <a:xfrm>
              <a:off x="-2176567" y="2250128"/>
              <a:ext cx="67455" cy="128317"/>
            </a:xfrm>
            <a:custGeom>
              <a:avLst/>
              <a:gdLst/>
              <a:ahLst/>
              <a:cxnLst/>
              <a:rect l="l" t="t" r="r" b="b"/>
              <a:pathLst>
                <a:path w="67455" h="128317" extrusionOk="0">
                  <a:moveTo>
                    <a:pt x="20287" y="0"/>
                  </a:moveTo>
                  <a:lnTo>
                    <a:pt x="0" y="0"/>
                  </a:lnTo>
                  <a:lnTo>
                    <a:pt x="0" y="71006"/>
                  </a:lnTo>
                  <a:cubicBezTo>
                    <a:pt x="0" y="73541"/>
                    <a:pt x="1014" y="76077"/>
                    <a:pt x="3043" y="78106"/>
                  </a:cubicBezTo>
                  <a:lnTo>
                    <a:pt x="53254" y="128317"/>
                  </a:lnTo>
                  <a:lnTo>
                    <a:pt x="67455" y="114116"/>
                  </a:lnTo>
                  <a:lnTo>
                    <a:pt x="20287" y="66948"/>
                  </a:lnTo>
                  <a:lnTo>
                    <a:pt x="20287"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 name="Google Shape;514;p27"/>
            <p:cNvSpPr/>
            <p:nvPr/>
          </p:nvSpPr>
          <p:spPr>
            <a:xfrm>
              <a:off x="-2338710" y="2103045"/>
              <a:ext cx="345185" cy="395325"/>
            </a:xfrm>
            <a:custGeom>
              <a:avLst/>
              <a:gdLst/>
              <a:ahLst/>
              <a:cxnLst/>
              <a:rect l="l" t="t" r="r" b="b"/>
              <a:pathLst>
                <a:path w="345185" h="395325" extrusionOk="0">
                  <a:moveTo>
                    <a:pt x="172287" y="365171"/>
                  </a:moveTo>
                  <a:cubicBezTo>
                    <a:pt x="93674" y="365171"/>
                    <a:pt x="30276" y="301773"/>
                    <a:pt x="30276" y="223160"/>
                  </a:cubicBezTo>
                  <a:cubicBezTo>
                    <a:pt x="30276" y="144547"/>
                    <a:pt x="93674" y="81149"/>
                    <a:pt x="172287" y="81149"/>
                  </a:cubicBezTo>
                  <a:cubicBezTo>
                    <a:pt x="250900" y="81149"/>
                    <a:pt x="314298" y="144547"/>
                    <a:pt x="314298" y="223160"/>
                  </a:cubicBezTo>
                  <a:cubicBezTo>
                    <a:pt x="314298" y="301773"/>
                    <a:pt x="250900" y="365171"/>
                    <a:pt x="172287" y="365171"/>
                  </a:cubicBezTo>
                  <a:lnTo>
                    <a:pt x="172287" y="365171"/>
                  </a:lnTo>
                  <a:close/>
                  <a:moveTo>
                    <a:pt x="292489" y="99408"/>
                  </a:moveTo>
                  <a:lnTo>
                    <a:pt x="307705" y="84192"/>
                  </a:lnTo>
                  <a:cubicBezTo>
                    <a:pt x="313284" y="78106"/>
                    <a:pt x="313284" y="68977"/>
                    <a:pt x="307197" y="62891"/>
                  </a:cubicBezTo>
                  <a:cubicBezTo>
                    <a:pt x="301618" y="57312"/>
                    <a:pt x="291982" y="56804"/>
                    <a:pt x="285896" y="62383"/>
                  </a:cubicBezTo>
                  <a:lnTo>
                    <a:pt x="268652" y="80135"/>
                  </a:lnTo>
                  <a:cubicBezTo>
                    <a:pt x="244307" y="63905"/>
                    <a:pt x="216412" y="53761"/>
                    <a:pt x="187502" y="51733"/>
                  </a:cubicBezTo>
                  <a:lnTo>
                    <a:pt x="187502" y="30431"/>
                  </a:lnTo>
                  <a:lnTo>
                    <a:pt x="233149" y="30431"/>
                  </a:lnTo>
                  <a:lnTo>
                    <a:pt x="233149" y="0"/>
                  </a:lnTo>
                  <a:lnTo>
                    <a:pt x="111425" y="0"/>
                  </a:lnTo>
                  <a:lnTo>
                    <a:pt x="111425" y="30431"/>
                  </a:lnTo>
                  <a:lnTo>
                    <a:pt x="157071" y="30431"/>
                  </a:lnTo>
                  <a:lnTo>
                    <a:pt x="157071" y="51225"/>
                  </a:lnTo>
                  <a:cubicBezTo>
                    <a:pt x="76429" y="58326"/>
                    <a:pt x="11510" y="120709"/>
                    <a:pt x="1366" y="201351"/>
                  </a:cubicBezTo>
                  <a:cubicBezTo>
                    <a:pt x="-8777" y="281993"/>
                    <a:pt x="38391" y="358578"/>
                    <a:pt x="114975" y="385459"/>
                  </a:cubicBezTo>
                  <a:cubicBezTo>
                    <a:pt x="191560" y="412339"/>
                    <a:pt x="276259" y="382923"/>
                    <a:pt x="319370" y="313946"/>
                  </a:cubicBezTo>
                  <a:cubicBezTo>
                    <a:pt x="362480" y="244969"/>
                    <a:pt x="350308" y="155705"/>
                    <a:pt x="292489" y="99408"/>
                  </a:cubicBezTo>
                  <a:lnTo>
                    <a:pt x="292489" y="99408"/>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15" name="Google Shape;515;p27" descr="Head with gears"/>
          <p:cNvGrpSpPr/>
          <p:nvPr/>
        </p:nvGrpSpPr>
        <p:grpSpPr>
          <a:xfrm>
            <a:off x="3617591" y="977846"/>
            <a:ext cx="258777" cy="306972"/>
            <a:chOff x="-1513271" y="1200107"/>
            <a:chExt cx="345036" cy="409296"/>
          </a:xfrm>
        </p:grpSpPr>
        <p:sp>
          <p:nvSpPr>
            <p:cNvPr id="516" name="Google Shape;516;p27"/>
            <p:cNvSpPr/>
            <p:nvPr/>
          </p:nvSpPr>
          <p:spPr>
            <a:xfrm>
              <a:off x="-1366593" y="1271619"/>
              <a:ext cx="42603" cy="42603"/>
            </a:xfrm>
            <a:custGeom>
              <a:avLst/>
              <a:gdLst/>
              <a:ahLst/>
              <a:cxnLst/>
              <a:rect l="l" t="t" r="r" b="b"/>
              <a:pathLst>
                <a:path w="42603" h="42603" extrusionOk="0">
                  <a:moveTo>
                    <a:pt x="21302" y="0"/>
                  </a:moveTo>
                  <a:cubicBezTo>
                    <a:pt x="9636" y="0"/>
                    <a:pt x="0" y="9636"/>
                    <a:pt x="0" y="21302"/>
                  </a:cubicBezTo>
                  <a:cubicBezTo>
                    <a:pt x="0" y="32967"/>
                    <a:pt x="9636" y="42603"/>
                    <a:pt x="21302" y="42603"/>
                  </a:cubicBezTo>
                  <a:cubicBezTo>
                    <a:pt x="32967" y="42603"/>
                    <a:pt x="42603" y="32967"/>
                    <a:pt x="42603" y="21302"/>
                  </a:cubicBezTo>
                  <a:cubicBezTo>
                    <a:pt x="42603" y="9636"/>
                    <a:pt x="32967" y="0"/>
                    <a:pt x="21302" y="0"/>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7" name="Google Shape;517;p27"/>
            <p:cNvSpPr/>
            <p:nvPr/>
          </p:nvSpPr>
          <p:spPr>
            <a:xfrm>
              <a:off x="-1430498" y="1374577"/>
              <a:ext cx="42603" cy="42603"/>
            </a:xfrm>
            <a:custGeom>
              <a:avLst/>
              <a:gdLst/>
              <a:ahLst/>
              <a:cxnLst/>
              <a:rect l="l" t="t" r="r" b="b"/>
              <a:pathLst>
                <a:path w="42603" h="42603" extrusionOk="0">
                  <a:moveTo>
                    <a:pt x="42603" y="21302"/>
                  </a:moveTo>
                  <a:cubicBezTo>
                    <a:pt x="42603" y="33066"/>
                    <a:pt x="33066" y="42603"/>
                    <a:pt x="21302" y="42603"/>
                  </a:cubicBezTo>
                  <a:cubicBezTo>
                    <a:pt x="9537" y="42603"/>
                    <a:pt x="0" y="33066"/>
                    <a:pt x="0" y="21302"/>
                  </a:cubicBezTo>
                  <a:cubicBezTo>
                    <a:pt x="0" y="9537"/>
                    <a:pt x="9537" y="0"/>
                    <a:pt x="21302" y="0"/>
                  </a:cubicBezTo>
                  <a:cubicBezTo>
                    <a:pt x="33066" y="0"/>
                    <a:pt x="42603" y="9537"/>
                    <a:pt x="42603" y="21302"/>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8" name="Google Shape;518;p27"/>
            <p:cNvSpPr/>
            <p:nvPr/>
          </p:nvSpPr>
          <p:spPr>
            <a:xfrm>
              <a:off x="-1513271" y="1200107"/>
              <a:ext cx="345036" cy="409296"/>
            </a:xfrm>
            <a:custGeom>
              <a:avLst/>
              <a:gdLst/>
              <a:ahLst/>
              <a:cxnLst/>
              <a:rect l="l" t="t" r="r" b="b"/>
              <a:pathLst>
                <a:path w="345036" h="409296" extrusionOk="0">
                  <a:moveTo>
                    <a:pt x="228334" y="99915"/>
                  </a:moveTo>
                  <a:lnTo>
                    <a:pt x="215654" y="106001"/>
                  </a:lnTo>
                  <a:cubicBezTo>
                    <a:pt x="214640" y="110059"/>
                    <a:pt x="212611" y="113609"/>
                    <a:pt x="210582" y="117159"/>
                  </a:cubicBezTo>
                  <a:lnTo>
                    <a:pt x="215147" y="130346"/>
                  </a:lnTo>
                  <a:lnTo>
                    <a:pt x="205003" y="140489"/>
                  </a:lnTo>
                  <a:lnTo>
                    <a:pt x="191817" y="135925"/>
                  </a:lnTo>
                  <a:cubicBezTo>
                    <a:pt x="188266" y="137954"/>
                    <a:pt x="184716" y="139475"/>
                    <a:pt x="180659" y="140489"/>
                  </a:cubicBezTo>
                  <a:lnTo>
                    <a:pt x="174573" y="152662"/>
                  </a:lnTo>
                  <a:lnTo>
                    <a:pt x="160371" y="152662"/>
                  </a:lnTo>
                  <a:lnTo>
                    <a:pt x="154285" y="139982"/>
                  </a:lnTo>
                  <a:cubicBezTo>
                    <a:pt x="150228" y="138968"/>
                    <a:pt x="146678" y="137446"/>
                    <a:pt x="143127" y="135418"/>
                  </a:cubicBezTo>
                  <a:lnTo>
                    <a:pt x="129940" y="139982"/>
                  </a:lnTo>
                  <a:lnTo>
                    <a:pt x="119797" y="129839"/>
                  </a:lnTo>
                  <a:lnTo>
                    <a:pt x="124361" y="116652"/>
                  </a:lnTo>
                  <a:cubicBezTo>
                    <a:pt x="122333" y="113102"/>
                    <a:pt x="120811" y="109551"/>
                    <a:pt x="119797" y="105494"/>
                  </a:cubicBezTo>
                  <a:lnTo>
                    <a:pt x="107117" y="99408"/>
                  </a:lnTo>
                  <a:lnTo>
                    <a:pt x="107117" y="85207"/>
                  </a:lnTo>
                  <a:lnTo>
                    <a:pt x="119797" y="79120"/>
                  </a:lnTo>
                  <a:cubicBezTo>
                    <a:pt x="120811" y="75063"/>
                    <a:pt x="122333" y="71513"/>
                    <a:pt x="124361" y="67962"/>
                  </a:cubicBezTo>
                  <a:lnTo>
                    <a:pt x="120304" y="54776"/>
                  </a:lnTo>
                  <a:lnTo>
                    <a:pt x="130448" y="44632"/>
                  </a:lnTo>
                  <a:lnTo>
                    <a:pt x="143634" y="49197"/>
                  </a:lnTo>
                  <a:cubicBezTo>
                    <a:pt x="147185" y="47168"/>
                    <a:pt x="150735" y="45646"/>
                    <a:pt x="154792" y="44632"/>
                  </a:cubicBezTo>
                  <a:lnTo>
                    <a:pt x="160879" y="31952"/>
                  </a:lnTo>
                  <a:lnTo>
                    <a:pt x="175080" y="31952"/>
                  </a:lnTo>
                  <a:lnTo>
                    <a:pt x="181166" y="44125"/>
                  </a:lnTo>
                  <a:cubicBezTo>
                    <a:pt x="185223" y="45139"/>
                    <a:pt x="188774" y="46661"/>
                    <a:pt x="192324" y="48690"/>
                  </a:cubicBezTo>
                  <a:lnTo>
                    <a:pt x="205511" y="44125"/>
                  </a:lnTo>
                  <a:lnTo>
                    <a:pt x="215654" y="54269"/>
                  </a:lnTo>
                  <a:lnTo>
                    <a:pt x="211090" y="67455"/>
                  </a:lnTo>
                  <a:cubicBezTo>
                    <a:pt x="213118" y="71006"/>
                    <a:pt x="214640" y="74556"/>
                    <a:pt x="215654" y="78613"/>
                  </a:cubicBezTo>
                  <a:lnTo>
                    <a:pt x="228334" y="84699"/>
                  </a:lnTo>
                  <a:lnTo>
                    <a:pt x="228334" y="99915"/>
                  </a:lnTo>
                  <a:close/>
                  <a:moveTo>
                    <a:pt x="164429" y="202873"/>
                  </a:moveTo>
                  <a:lnTo>
                    <a:pt x="151749" y="208959"/>
                  </a:lnTo>
                  <a:cubicBezTo>
                    <a:pt x="150735" y="213017"/>
                    <a:pt x="149213" y="216567"/>
                    <a:pt x="147185" y="220117"/>
                  </a:cubicBezTo>
                  <a:lnTo>
                    <a:pt x="151242" y="233304"/>
                  </a:lnTo>
                  <a:lnTo>
                    <a:pt x="141099" y="243448"/>
                  </a:lnTo>
                  <a:lnTo>
                    <a:pt x="127912" y="238883"/>
                  </a:lnTo>
                  <a:cubicBezTo>
                    <a:pt x="124361" y="240912"/>
                    <a:pt x="120811" y="242433"/>
                    <a:pt x="116754" y="243448"/>
                  </a:cubicBezTo>
                  <a:lnTo>
                    <a:pt x="111175" y="255620"/>
                  </a:lnTo>
                  <a:lnTo>
                    <a:pt x="96974" y="255620"/>
                  </a:lnTo>
                  <a:lnTo>
                    <a:pt x="90887" y="242940"/>
                  </a:lnTo>
                  <a:cubicBezTo>
                    <a:pt x="86830" y="241926"/>
                    <a:pt x="83280" y="240404"/>
                    <a:pt x="79729" y="238376"/>
                  </a:cubicBezTo>
                  <a:lnTo>
                    <a:pt x="66543" y="242433"/>
                  </a:lnTo>
                  <a:lnTo>
                    <a:pt x="56399" y="232290"/>
                  </a:lnTo>
                  <a:lnTo>
                    <a:pt x="60964" y="219103"/>
                  </a:lnTo>
                  <a:cubicBezTo>
                    <a:pt x="58935" y="215552"/>
                    <a:pt x="57413" y="212002"/>
                    <a:pt x="56399" y="207945"/>
                  </a:cubicBezTo>
                  <a:lnTo>
                    <a:pt x="43720" y="201859"/>
                  </a:lnTo>
                  <a:lnTo>
                    <a:pt x="43720" y="187657"/>
                  </a:lnTo>
                  <a:lnTo>
                    <a:pt x="56399" y="181571"/>
                  </a:lnTo>
                  <a:cubicBezTo>
                    <a:pt x="57413" y="177514"/>
                    <a:pt x="58935" y="173964"/>
                    <a:pt x="60964" y="170413"/>
                  </a:cubicBezTo>
                  <a:lnTo>
                    <a:pt x="56399" y="157227"/>
                  </a:lnTo>
                  <a:lnTo>
                    <a:pt x="66543" y="147083"/>
                  </a:lnTo>
                  <a:lnTo>
                    <a:pt x="79729" y="151648"/>
                  </a:lnTo>
                  <a:cubicBezTo>
                    <a:pt x="83280" y="149619"/>
                    <a:pt x="86830" y="148097"/>
                    <a:pt x="90887" y="147083"/>
                  </a:cubicBezTo>
                  <a:lnTo>
                    <a:pt x="96974" y="134403"/>
                  </a:lnTo>
                  <a:lnTo>
                    <a:pt x="111682" y="134403"/>
                  </a:lnTo>
                  <a:lnTo>
                    <a:pt x="117768" y="147083"/>
                  </a:lnTo>
                  <a:cubicBezTo>
                    <a:pt x="121826" y="148097"/>
                    <a:pt x="125376" y="149619"/>
                    <a:pt x="128926" y="151648"/>
                  </a:cubicBezTo>
                  <a:lnTo>
                    <a:pt x="142113" y="147083"/>
                  </a:lnTo>
                  <a:lnTo>
                    <a:pt x="152257" y="157227"/>
                  </a:lnTo>
                  <a:lnTo>
                    <a:pt x="147692" y="170413"/>
                  </a:lnTo>
                  <a:cubicBezTo>
                    <a:pt x="149721" y="173964"/>
                    <a:pt x="151242" y="177514"/>
                    <a:pt x="152257" y="181571"/>
                  </a:cubicBezTo>
                  <a:lnTo>
                    <a:pt x="164936" y="187657"/>
                  </a:lnTo>
                  <a:lnTo>
                    <a:pt x="164429" y="202873"/>
                  </a:lnTo>
                  <a:lnTo>
                    <a:pt x="164429" y="202873"/>
                  </a:lnTo>
                  <a:close/>
                  <a:moveTo>
                    <a:pt x="339914" y="221639"/>
                  </a:moveTo>
                  <a:lnTo>
                    <a:pt x="304918" y="160777"/>
                  </a:lnTo>
                  <a:lnTo>
                    <a:pt x="304918" y="158241"/>
                  </a:lnTo>
                  <a:cubicBezTo>
                    <a:pt x="306947" y="102451"/>
                    <a:pt x="278545" y="50211"/>
                    <a:pt x="230363" y="21302"/>
                  </a:cubicBezTo>
                  <a:cubicBezTo>
                    <a:pt x="182180" y="-7101"/>
                    <a:pt x="122840" y="-7101"/>
                    <a:pt x="74658" y="21302"/>
                  </a:cubicBezTo>
                  <a:cubicBezTo>
                    <a:pt x="26475" y="49704"/>
                    <a:pt x="-1927" y="102451"/>
                    <a:pt x="102" y="158241"/>
                  </a:cubicBezTo>
                  <a:cubicBezTo>
                    <a:pt x="102" y="206423"/>
                    <a:pt x="21911" y="251562"/>
                    <a:pt x="59949" y="280979"/>
                  </a:cubicBezTo>
                  <a:lnTo>
                    <a:pt x="59949" y="409296"/>
                  </a:lnTo>
                  <a:lnTo>
                    <a:pt x="220219" y="409296"/>
                  </a:lnTo>
                  <a:lnTo>
                    <a:pt x="220219" y="348434"/>
                  </a:lnTo>
                  <a:lnTo>
                    <a:pt x="245071" y="348434"/>
                  </a:lnTo>
                  <a:cubicBezTo>
                    <a:pt x="261301" y="348434"/>
                    <a:pt x="276516" y="341841"/>
                    <a:pt x="287674" y="330683"/>
                  </a:cubicBezTo>
                  <a:cubicBezTo>
                    <a:pt x="298832" y="319018"/>
                    <a:pt x="304918" y="303802"/>
                    <a:pt x="304918" y="287572"/>
                  </a:cubicBezTo>
                  <a:lnTo>
                    <a:pt x="304918" y="257141"/>
                  </a:lnTo>
                  <a:lnTo>
                    <a:pt x="327234" y="257141"/>
                  </a:lnTo>
                  <a:cubicBezTo>
                    <a:pt x="340421" y="255620"/>
                    <a:pt x="352086" y="240404"/>
                    <a:pt x="339914" y="221639"/>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19" name="Google Shape;519;p27" descr="Lightbulb"/>
          <p:cNvGrpSpPr/>
          <p:nvPr/>
        </p:nvGrpSpPr>
        <p:grpSpPr>
          <a:xfrm>
            <a:off x="6475301" y="2780597"/>
            <a:ext cx="197801" cy="319525"/>
            <a:chOff x="-586465" y="2664082"/>
            <a:chExt cx="263734" cy="426033"/>
          </a:xfrm>
        </p:grpSpPr>
        <p:sp>
          <p:nvSpPr>
            <p:cNvPr id="520" name="Google Shape;520;p27"/>
            <p:cNvSpPr/>
            <p:nvPr/>
          </p:nvSpPr>
          <p:spPr>
            <a:xfrm>
              <a:off x="-520532" y="2958248"/>
              <a:ext cx="131867" cy="30430"/>
            </a:xfrm>
            <a:custGeom>
              <a:avLst/>
              <a:gdLst/>
              <a:ahLst/>
              <a:cxnLst/>
              <a:rect l="l" t="t" r="r" b="b"/>
              <a:pathLst>
                <a:path w="131867" h="30430" extrusionOk="0">
                  <a:moveTo>
                    <a:pt x="15215" y="0"/>
                  </a:moveTo>
                  <a:lnTo>
                    <a:pt x="116652" y="0"/>
                  </a:lnTo>
                  <a:cubicBezTo>
                    <a:pt x="125274" y="0"/>
                    <a:pt x="131867" y="6593"/>
                    <a:pt x="131867" y="15215"/>
                  </a:cubicBezTo>
                  <a:cubicBezTo>
                    <a:pt x="131867" y="23838"/>
                    <a:pt x="125274" y="30431"/>
                    <a:pt x="116652" y="30431"/>
                  </a:cubicBezTo>
                  <a:lnTo>
                    <a:pt x="15215" y="30431"/>
                  </a:lnTo>
                  <a:cubicBezTo>
                    <a:pt x="6593" y="30431"/>
                    <a:pt x="0" y="23838"/>
                    <a:pt x="0" y="15215"/>
                  </a:cubicBezTo>
                  <a:cubicBezTo>
                    <a:pt x="0" y="6593"/>
                    <a:pt x="6593" y="0"/>
                    <a:pt x="15215" y="0"/>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1" name="Google Shape;521;p27"/>
            <p:cNvSpPr/>
            <p:nvPr/>
          </p:nvSpPr>
          <p:spPr>
            <a:xfrm>
              <a:off x="-520532" y="3008966"/>
              <a:ext cx="131867" cy="30430"/>
            </a:xfrm>
            <a:custGeom>
              <a:avLst/>
              <a:gdLst/>
              <a:ahLst/>
              <a:cxnLst/>
              <a:rect l="l" t="t" r="r" b="b"/>
              <a:pathLst>
                <a:path w="131867" h="30430" extrusionOk="0">
                  <a:moveTo>
                    <a:pt x="15215" y="0"/>
                  </a:moveTo>
                  <a:lnTo>
                    <a:pt x="116652" y="0"/>
                  </a:lnTo>
                  <a:cubicBezTo>
                    <a:pt x="125274" y="0"/>
                    <a:pt x="131867" y="6593"/>
                    <a:pt x="131867" y="15215"/>
                  </a:cubicBezTo>
                  <a:cubicBezTo>
                    <a:pt x="131867" y="23838"/>
                    <a:pt x="125274" y="30431"/>
                    <a:pt x="116652" y="30431"/>
                  </a:cubicBezTo>
                  <a:lnTo>
                    <a:pt x="15215" y="30431"/>
                  </a:lnTo>
                  <a:cubicBezTo>
                    <a:pt x="6593" y="30431"/>
                    <a:pt x="0" y="23838"/>
                    <a:pt x="0" y="15215"/>
                  </a:cubicBezTo>
                  <a:cubicBezTo>
                    <a:pt x="0" y="6593"/>
                    <a:pt x="6593" y="0"/>
                    <a:pt x="15215" y="0"/>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2" name="Google Shape;522;p27"/>
            <p:cNvSpPr/>
            <p:nvPr/>
          </p:nvSpPr>
          <p:spPr>
            <a:xfrm>
              <a:off x="-487565" y="3059685"/>
              <a:ext cx="65933" cy="30430"/>
            </a:xfrm>
            <a:custGeom>
              <a:avLst/>
              <a:gdLst/>
              <a:ahLst/>
              <a:cxnLst/>
              <a:rect l="l" t="t" r="r" b="b"/>
              <a:pathLst>
                <a:path w="65933" h="30430" extrusionOk="0">
                  <a:moveTo>
                    <a:pt x="0" y="0"/>
                  </a:moveTo>
                  <a:cubicBezTo>
                    <a:pt x="1522" y="17244"/>
                    <a:pt x="15723" y="30431"/>
                    <a:pt x="32967" y="30431"/>
                  </a:cubicBezTo>
                  <a:cubicBezTo>
                    <a:pt x="50211" y="30431"/>
                    <a:pt x="64412" y="17244"/>
                    <a:pt x="65934" y="0"/>
                  </a:cubicBezTo>
                  <a:lnTo>
                    <a:pt x="0" y="0"/>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3" name="Google Shape;523;p27"/>
            <p:cNvSpPr/>
            <p:nvPr/>
          </p:nvSpPr>
          <p:spPr>
            <a:xfrm>
              <a:off x="-586465" y="2664082"/>
              <a:ext cx="263734" cy="273878"/>
            </a:xfrm>
            <a:custGeom>
              <a:avLst/>
              <a:gdLst/>
              <a:ahLst/>
              <a:cxnLst/>
              <a:rect l="l" t="t" r="r" b="b"/>
              <a:pathLst>
                <a:path w="263734" h="273878" extrusionOk="0">
                  <a:moveTo>
                    <a:pt x="131867" y="0"/>
                  </a:moveTo>
                  <a:cubicBezTo>
                    <a:pt x="131867" y="0"/>
                    <a:pt x="131867" y="0"/>
                    <a:pt x="131867" y="0"/>
                  </a:cubicBezTo>
                  <a:cubicBezTo>
                    <a:pt x="131867" y="0"/>
                    <a:pt x="131867" y="0"/>
                    <a:pt x="131867" y="0"/>
                  </a:cubicBezTo>
                  <a:cubicBezTo>
                    <a:pt x="59848" y="507"/>
                    <a:pt x="1522" y="58326"/>
                    <a:pt x="0" y="130346"/>
                  </a:cubicBezTo>
                  <a:lnTo>
                    <a:pt x="0" y="134910"/>
                  </a:lnTo>
                  <a:cubicBezTo>
                    <a:pt x="507" y="150633"/>
                    <a:pt x="3550" y="165849"/>
                    <a:pt x="9129" y="180557"/>
                  </a:cubicBezTo>
                  <a:cubicBezTo>
                    <a:pt x="14708" y="194251"/>
                    <a:pt x="22316" y="206930"/>
                    <a:pt x="31952" y="218088"/>
                  </a:cubicBezTo>
                  <a:cubicBezTo>
                    <a:pt x="44125" y="231275"/>
                    <a:pt x="57312" y="257141"/>
                    <a:pt x="62891" y="268299"/>
                  </a:cubicBezTo>
                  <a:cubicBezTo>
                    <a:pt x="64412" y="271850"/>
                    <a:pt x="67962" y="273878"/>
                    <a:pt x="72020" y="273878"/>
                  </a:cubicBezTo>
                  <a:lnTo>
                    <a:pt x="191715" y="273878"/>
                  </a:lnTo>
                  <a:cubicBezTo>
                    <a:pt x="195772" y="273878"/>
                    <a:pt x="199323" y="271850"/>
                    <a:pt x="200844" y="268299"/>
                  </a:cubicBezTo>
                  <a:cubicBezTo>
                    <a:pt x="206423" y="257141"/>
                    <a:pt x="219610" y="231275"/>
                    <a:pt x="231782" y="218088"/>
                  </a:cubicBezTo>
                  <a:cubicBezTo>
                    <a:pt x="241419" y="206930"/>
                    <a:pt x="249534" y="194251"/>
                    <a:pt x="254606" y="180557"/>
                  </a:cubicBezTo>
                  <a:cubicBezTo>
                    <a:pt x="260185" y="165849"/>
                    <a:pt x="263228" y="150633"/>
                    <a:pt x="263735" y="134910"/>
                  </a:cubicBezTo>
                  <a:lnTo>
                    <a:pt x="263735" y="130346"/>
                  </a:lnTo>
                  <a:cubicBezTo>
                    <a:pt x="262213" y="58326"/>
                    <a:pt x="203887" y="507"/>
                    <a:pt x="131867" y="0"/>
                  </a:cubicBezTo>
                  <a:close/>
                  <a:moveTo>
                    <a:pt x="233304" y="134403"/>
                  </a:moveTo>
                  <a:cubicBezTo>
                    <a:pt x="232797" y="146576"/>
                    <a:pt x="230261" y="158748"/>
                    <a:pt x="226203" y="169906"/>
                  </a:cubicBezTo>
                  <a:cubicBezTo>
                    <a:pt x="222146" y="180050"/>
                    <a:pt x="216567" y="189686"/>
                    <a:pt x="208959" y="197801"/>
                  </a:cubicBezTo>
                  <a:cubicBezTo>
                    <a:pt x="197294" y="212002"/>
                    <a:pt x="187150" y="227218"/>
                    <a:pt x="179543" y="243448"/>
                  </a:cubicBezTo>
                  <a:lnTo>
                    <a:pt x="131867" y="243448"/>
                  </a:lnTo>
                  <a:lnTo>
                    <a:pt x="84699" y="243448"/>
                  </a:lnTo>
                  <a:cubicBezTo>
                    <a:pt x="76585" y="227218"/>
                    <a:pt x="66441" y="212002"/>
                    <a:pt x="55283" y="197801"/>
                  </a:cubicBezTo>
                  <a:cubicBezTo>
                    <a:pt x="48182" y="189686"/>
                    <a:pt x="42096" y="180050"/>
                    <a:pt x="38039" y="169906"/>
                  </a:cubicBezTo>
                  <a:cubicBezTo>
                    <a:pt x="33474" y="158748"/>
                    <a:pt x="31445" y="146576"/>
                    <a:pt x="30938" y="134403"/>
                  </a:cubicBezTo>
                  <a:lnTo>
                    <a:pt x="30938" y="130346"/>
                  </a:lnTo>
                  <a:cubicBezTo>
                    <a:pt x="31952" y="75063"/>
                    <a:pt x="77092" y="30431"/>
                    <a:pt x="132375" y="29924"/>
                  </a:cubicBezTo>
                  <a:lnTo>
                    <a:pt x="132375" y="29924"/>
                  </a:lnTo>
                  <a:lnTo>
                    <a:pt x="132375" y="29924"/>
                  </a:lnTo>
                  <a:cubicBezTo>
                    <a:pt x="132375" y="29924"/>
                    <a:pt x="132375" y="29924"/>
                    <a:pt x="132375" y="29924"/>
                  </a:cubicBezTo>
                  <a:cubicBezTo>
                    <a:pt x="132375" y="29924"/>
                    <a:pt x="132375" y="29924"/>
                    <a:pt x="132375" y="29924"/>
                  </a:cubicBezTo>
                  <a:lnTo>
                    <a:pt x="132375" y="29924"/>
                  </a:lnTo>
                  <a:lnTo>
                    <a:pt x="132375" y="29924"/>
                  </a:lnTo>
                  <a:cubicBezTo>
                    <a:pt x="187657" y="30431"/>
                    <a:pt x="232797" y="74556"/>
                    <a:pt x="233811" y="130346"/>
                  </a:cubicBezTo>
                  <a:lnTo>
                    <a:pt x="233811" y="134403"/>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24" name="Google Shape;524;p27" descr="Research"/>
          <p:cNvGrpSpPr/>
          <p:nvPr/>
        </p:nvGrpSpPr>
        <p:grpSpPr>
          <a:xfrm>
            <a:off x="3594081" y="2788347"/>
            <a:ext cx="300983" cy="301363"/>
            <a:chOff x="-571603" y="4021029"/>
            <a:chExt cx="401310" cy="401817"/>
          </a:xfrm>
        </p:grpSpPr>
        <p:sp>
          <p:nvSpPr>
            <p:cNvPr id="525" name="Google Shape;525;p27"/>
            <p:cNvSpPr/>
            <p:nvPr/>
          </p:nvSpPr>
          <p:spPr>
            <a:xfrm>
              <a:off x="-571603" y="4021029"/>
              <a:ext cx="401310" cy="401817"/>
            </a:xfrm>
            <a:custGeom>
              <a:avLst/>
              <a:gdLst/>
              <a:ahLst/>
              <a:cxnLst/>
              <a:rect l="l" t="t" r="r" b="b"/>
              <a:pathLst>
                <a:path w="401310" h="401817" extrusionOk="0">
                  <a:moveTo>
                    <a:pt x="328150" y="277939"/>
                  </a:moveTo>
                  <a:cubicBezTo>
                    <a:pt x="320035" y="269824"/>
                    <a:pt x="307862" y="265766"/>
                    <a:pt x="296704" y="268302"/>
                  </a:cubicBezTo>
                  <a:lnTo>
                    <a:pt x="273881" y="245986"/>
                  </a:lnTo>
                  <a:cubicBezTo>
                    <a:pt x="294169" y="219613"/>
                    <a:pt x="305327" y="187153"/>
                    <a:pt x="305327" y="153679"/>
                  </a:cubicBezTo>
                  <a:cubicBezTo>
                    <a:pt x="305834" y="68980"/>
                    <a:pt x="237364" y="510"/>
                    <a:pt x="153172" y="3"/>
                  </a:cubicBezTo>
                  <a:cubicBezTo>
                    <a:pt x="68980" y="-504"/>
                    <a:pt x="510" y="67965"/>
                    <a:pt x="3" y="152157"/>
                  </a:cubicBezTo>
                  <a:cubicBezTo>
                    <a:pt x="-504" y="236350"/>
                    <a:pt x="67965" y="304819"/>
                    <a:pt x="152157" y="305327"/>
                  </a:cubicBezTo>
                  <a:cubicBezTo>
                    <a:pt x="185632" y="305327"/>
                    <a:pt x="218598" y="294169"/>
                    <a:pt x="245479" y="273881"/>
                  </a:cubicBezTo>
                  <a:lnTo>
                    <a:pt x="267795" y="296197"/>
                  </a:lnTo>
                  <a:cubicBezTo>
                    <a:pt x="265766" y="307862"/>
                    <a:pt x="269317" y="319528"/>
                    <a:pt x="277432" y="328150"/>
                  </a:cubicBezTo>
                  <a:lnTo>
                    <a:pt x="340829" y="391548"/>
                  </a:lnTo>
                  <a:cubicBezTo>
                    <a:pt x="354523" y="405241"/>
                    <a:pt x="377346" y="405241"/>
                    <a:pt x="391040" y="391548"/>
                  </a:cubicBezTo>
                  <a:cubicBezTo>
                    <a:pt x="404734" y="377854"/>
                    <a:pt x="404734" y="355030"/>
                    <a:pt x="391040" y="341336"/>
                  </a:cubicBezTo>
                  <a:lnTo>
                    <a:pt x="328150" y="277939"/>
                  </a:lnTo>
                  <a:close/>
                  <a:moveTo>
                    <a:pt x="153172" y="274896"/>
                  </a:moveTo>
                  <a:cubicBezTo>
                    <a:pt x="85717" y="274896"/>
                    <a:pt x="31448" y="220627"/>
                    <a:pt x="31448" y="153172"/>
                  </a:cubicBezTo>
                  <a:cubicBezTo>
                    <a:pt x="31448" y="85717"/>
                    <a:pt x="85717" y="31448"/>
                    <a:pt x="153172" y="31448"/>
                  </a:cubicBezTo>
                  <a:cubicBezTo>
                    <a:pt x="220627" y="31448"/>
                    <a:pt x="274896" y="85717"/>
                    <a:pt x="274896" y="153172"/>
                  </a:cubicBezTo>
                  <a:cubicBezTo>
                    <a:pt x="274896" y="220120"/>
                    <a:pt x="220120" y="274896"/>
                    <a:pt x="153172" y="274896"/>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6" name="Google Shape;526;p27"/>
            <p:cNvSpPr/>
            <p:nvPr/>
          </p:nvSpPr>
          <p:spPr>
            <a:xfrm>
              <a:off x="-527475" y="4096407"/>
              <a:ext cx="218595" cy="160463"/>
            </a:xfrm>
            <a:custGeom>
              <a:avLst/>
              <a:gdLst/>
              <a:ahLst/>
              <a:cxnLst/>
              <a:rect l="l" t="t" r="r" b="b"/>
              <a:pathLst>
                <a:path w="218595" h="160463" extrusionOk="0">
                  <a:moveTo>
                    <a:pt x="218088" y="70186"/>
                  </a:moveTo>
                  <a:lnTo>
                    <a:pt x="189179" y="70186"/>
                  </a:lnTo>
                  <a:cubicBezTo>
                    <a:pt x="186643" y="70693"/>
                    <a:pt x="184107" y="72214"/>
                    <a:pt x="182586" y="74243"/>
                  </a:cubicBezTo>
                  <a:lnTo>
                    <a:pt x="163313" y="95037"/>
                  </a:lnTo>
                  <a:lnTo>
                    <a:pt x="147083" y="38740"/>
                  </a:lnTo>
                  <a:cubicBezTo>
                    <a:pt x="145561" y="34176"/>
                    <a:pt x="140490" y="31132"/>
                    <a:pt x="135925" y="32654"/>
                  </a:cubicBezTo>
                  <a:cubicBezTo>
                    <a:pt x="133389" y="33668"/>
                    <a:pt x="130853" y="35190"/>
                    <a:pt x="129839" y="38233"/>
                  </a:cubicBezTo>
                  <a:lnTo>
                    <a:pt x="99408" y="118875"/>
                  </a:lnTo>
                  <a:lnTo>
                    <a:pt x="78613" y="7295"/>
                  </a:lnTo>
                  <a:cubicBezTo>
                    <a:pt x="77599" y="2223"/>
                    <a:pt x="73034" y="-820"/>
                    <a:pt x="68470" y="194"/>
                  </a:cubicBezTo>
                  <a:cubicBezTo>
                    <a:pt x="65427" y="702"/>
                    <a:pt x="62891" y="3237"/>
                    <a:pt x="61369" y="6281"/>
                  </a:cubicBezTo>
                  <a:lnTo>
                    <a:pt x="39560" y="70186"/>
                  </a:lnTo>
                  <a:lnTo>
                    <a:pt x="0" y="70186"/>
                  </a:lnTo>
                  <a:lnTo>
                    <a:pt x="0" y="90473"/>
                  </a:lnTo>
                  <a:lnTo>
                    <a:pt x="46154" y="90473"/>
                  </a:lnTo>
                  <a:cubicBezTo>
                    <a:pt x="50211" y="89966"/>
                    <a:pt x="53761" y="86923"/>
                    <a:pt x="54776" y="82865"/>
                  </a:cubicBezTo>
                  <a:lnTo>
                    <a:pt x="67455" y="44319"/>
                  </a:lnTo>
                  <a:lnTo>
                    <a:pt x="87743" y="153363"/>
                  </a:lnTo>
                  <a:cubicBezTo>
                    <a:pt x="88250" y="157421"/>
                    <a:pt x="91800" y="160464"/>
                    <a:pt x="95857" y="160464"/>
                  </a:cubicBezTo>
                  <a:lnTo>
                    <a:pt x="96872" y="160464"/>
                  </a:lnTo>
                  <a:cubicBezTo>
                    <a:pt x="100422" y="160464"/>
                    <a:pt x="103972" y="158435"/>
                    <a:pt x="105494" y="154885"/>
                  </a:cubicBezTo>
                  <a:lnTo>
                    <a:pt x="137954" y="69678"/>
                  </a:lnTo>
                  <a:lnTo>
                    <a:pt x="151140" y="115325"/>
                  </a:lnTo>
                  <a:cubicBezTo>
                    <a:pt x="152662" y="119889"/>
                    <a:pt x="157227" y="122932"/>
                    <a:pt x="162298" y="121411"/>
                  </a:cubicBezTo>
                  <a:cubicBezTo>
                    <a:pt x="163820" y="120904"/>
                    <a:pt x="165341" y="119889"/>
                    <a:pt x="166356" y="118875"/>
                  </a:cubicBezTo>
                  <a:lnTo>
                    <a:pt x="193744" y="90473"/>
                  </a:lnTo>
                  <a:lnTo>
                    <a:pt x="218596" y="90473"/>
                  </a:lnTo>
                  <a:lnTo>
                    <a:pt x="218596" y="7018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27" name="Google Shape;527;p27" descr="Database"/>
          <p:cNvGrpSpPr/>
          <p:nvPr/>
        </p:nvGrpSpPr>
        <p:grpSpPr>
          <a:xfrm>
            <a:off x="798855" y="2780597"/>
            <a:ext cx="213016" cy="289093"/>
            <a:chOff x="-1578674" y="5051192"/>
            <a:chExt cx="284022" cy="385458"/>
          </a:xfrm>
        </p:grpSpPr>
        <p:sp>
          <p:nvSpPr>
            <p:cNvPr id="528" name="Google Shape;528;p27"/>
            <p:cNvSpPr/>
            <p:nvPr/>
          </p:nvSpPr>
          <p:spPr>
            <a:xfrm>
              <a:off x="-1578674" y="5051192"/>
              <a:ext cx="284022" cy="81149"/>
            </a:xfrm>
            <a:custGeom>
              <a:avLst/>
              <a:gdLst/>
              <a:ahLst/>
              <a:cxnLst/>
              <a:rect l="l" t="t" r="r" b="b"/>
              <a:pathLst>
                <a:path w="284022" h="81149" extrusionOk="0">
                  <a:moveTo>
                    <a:pt x="284022" y="40575"/>
                  </a:moveTo>
                  <a:cubicBezTo>
                    <a:pt x="284022" y="62983"/>
                    <a:pt x="220442" y="81149"/>
                    <a:pt x="142011" y="81149"/>
                  </a:cubicBezTo>
                  <a:cubicBezTo>
                    <a:pt x="63581" y="81149"/>
                    <a:pt x="0" y="62983"/>
                    <a:pt x="0" y="40575"/>
                  </a:cubicBezTo>
                  <a:cubicBezTo>
                    <a:pt x="0" y="18166"/>
                    <a:pt x="63581" y="0"/>
                    <a:pt x="142011" y="0"/>
                  </a:cubicBezTo>
                  <a:cubicBezTo>
                    <a:pt x="220442" y="0"/>
                    <a:pt x="284022" y="18166"/>
                    <a:pt x="284022" y="40575"/>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9" name="Google Shape;529;p27"/>
            <p:cNvSpPr/>
            <p:nvPr/>
          </p:nvSpPr>
          <p:spPr>
            <a:xfrm>
              <a:off x="-1578674" y="5112054"/>
              <a:ext cx="284022" cy="121723"/>
            </a:xfrm>
            <a:custGeom>
              <a:avLst/>
              <a:gdLst/>
              <a:ahLst/>
              <a:cxnLst/>
              <a:rect l="l" t="t" r="r" b="b"/>
              <a:pathLst>
                <a:path w="284022" h="121723" extrusionOk="0">
                  <a:moveTo>
                    <a:pt x="243448" y="81149"/>
                  </a:moveTo>
                  <a:cubicBezTo>
                    <a:pt x="237361" y="81149"/>
                    <a:pt x="233304" y="77092"/>
                    <a:pt x="233304" y="71006"/>
                  </a:cubicBezTo>
                  <a:cubicBezTo>
                    <a:pt x="233304" y="64919"/>
                    <a:pt x="237361" y="60862"/>
                    <a:pt x="243448" y="60862"/>
                  </a:cubicBezTo>
                  <a:cubicBezTo>
                    <a:pt x="249534" y="60862"/>
                    <a:pt x="253591" y="64919"/>
                    <a:pt x="253591" y="71006"/>
                  </a:cubicBezTo>
                  <a:cubicBezTo>
                    <a:pt x="253591" y="77092"/>
                    <a:pt x="249534" y="81149"/>
                    <a:pt x="243448" y="81149"/>
                  </a:cubicBezTo>
                  <a:close/>
                  <a:moveTo>
                    <a:pt x="142011" y="40575"/>
                  </a:moveTo>
                  <a:cubicBezTo>
                    <a:pt x="63905" y="40575"/>
                    <a:pt x="0" y="22316"/>
                    <a:pt x="0" y="0"/>
                  </a:cubicBezTo>
                  <a:lnTo>
                    <a:pt x="0" y="81149"/>
                  </a:lnTo>
                  <a:cubicBezTo>
                    <a:pt x="0" y="103465"/>
                    <a:pt x="63905" y="121724"/>
                    <a:pt x="142011" y="121724"/>
                  </a:cubicBezTo>
                  <a:cubicBezTo>
                    <a:pt x="220117" y="121724"/>
                    <a:pt x="284022" y="103465"/>
                    <a:pt x="284022" y="81149"/>
                  </a:cubicBezTo>
                  <a:lnTo>
                    <a:pt x="284022" y="0"/>
                  </a:lnTo>
                  <a:cubicBezTo>
                    <a:pt x="284022" y="22316"/>
                    <a:pt x="220117" y="40575"/>
                    <a:pt x="142011" y="40575"/>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0" name="Google Shape;530;p27"/>
            <p:cNvSpPr/>
            <p:nvPr/>
          </p:nvSpPr>
          <p:spPr>
            <a:xfrm>
              <a:off x="-1578674" y="5213490"/>
              <a:ext cx="284022" cy="121723"/>
            </a:xfrm>
            <a:custGeom>
              <a:avLst/>
              <a:gdLst/>
              <a:ahLst/>
              <a:cxnLst/>
              <a:rect l="l" t="t" r="r" b="b"/>
              <a:pathLst>
                <a:path w="284022" h="121723" extrusionOk="0">
                  <a:moveTo>
                    <a:pt x="243448" y="81149"/>
                  </a:moveTo>
                  <a:cubicBezTo>
                    <a:pt x="237361" y="81149"/>
                    <a:pt x="233304" y="77092"/>
                    <a:pt x="233304" y="71006"/>
                  </a:cubicBezTo>
                  <a:cubicBezTo>
                    <a:pt x="233304" y="64919"/>
                    <a:pt x="237361" y="60862"/>
                    <a:pt x="243448" y="60862"/>
                  </a:cubicBezTo>
                  <a:cubicBezTo>
                    <a:pt x="249534" y="60862"/>
                    <a:pt x="253591" y="64919"/>
                    <a:pt x="253591" y="71006"/>
                  </a:cubicBezTo>
                  <a:cubicBezTo>
                    <a:pt x="253591" y="77092"/>
                    <a:pt x="249534" y="81149"/>
                    <a:pt x="243448" y="81149"/>
                  </a:cubicBezTo>
                  <a:close/>
                  <a:moveTo>
                    <a:pt x="142011" y="40575"/>
                  </a:moveTo>
                  <a:cubicBezTo>
                    <a:pt x="63905" y="40575"/>
                    <a:pt x="0" y="22316"/>
                    <a:pt x="0" y="0"/>
                  </a:cubicBezTo>
                  <a:lnTo>
                    <a:pt x="0" y="81149"/>
                  </a:lnTo>
                  <a:cubicBezTo>
                    <a:pt x="0" y="103465"/>
                    <a:pt x="63905" y="121724"/>
                    <a:pt x="142011" y="121724"/>
                  </a:cubicBezTo>
                  <a:cubicBezTo>
                    <a:pt x="220117" y="121724"/>
                    <a:pt x="284022" y="103465"/>
                    <a:pt x="284022" y="81149"/>
                  </a:cubicBezTo>
                  <a:lnTo>
                    <a:pt x="284022" y="0"/>
                  </a:lnTo>
                  <a:cubicBezTo>
                    <a:pt x="284022" y="22316"/>
                    <a:pt x="220117" y="40575"/>
                    <a:pt x="142011" y="40575"/>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1" name="Google Shape;531;p27"/>
            <p:cNvSpPr/>
            <p:nvPr/>
          </p:nvSpPr>
          <p:spPr>
            <a:xfrm>
              <a:off x="-1578674" y="5314927"/>
              <a:ext cx="284022" cy="121723"/>
            </a:xfrm>
            <a:custGeom>
              <a:avLst/>
              <a:gdLst/>
              <a:ahLst/>
              <a:cxnLst/>
              <a:rect l="l" t="t" r="r" b="b"/>
              <a:pathLst>
                <a:path w="284022" h="121723" extrusionOk="0">
                  <a:moveTo>
                    <a:pt x="243448" y="81149"/>
                  </a:moveTo>
                  <a:cubicBezTo>
                    <a:pt x="237361" y="81149"/>
                    <a:pt x="233304" y="77092"/>
                    <a:pt x="233304" y="71006"/>
                  </a:cubicBezTo>
                  <a:cubicBezTo>
                    <a:pt x="233304" y="64919"/>
                    <a:pt x="237361" y="60862"/>
                    <a:pt x="243448" y="60862"/>
                  </a:cubicBezTo>
                  <a:cubicBezTo>
                    <a:pt x="249534" y="60862"/>
                    <a:pt x="253591" y="64919"/>
                    <a:pt x="253591" y="71006"/>
                  </a:cubicBezTo>
                  <a:cubicBezTo>
                    <a:pt x="253591" y="77092"/>
                    <a:pt x="249534" y="81149"/>
                    <a:pt x="243448" y="81149"/>
                  </a:cubicBezTo>
                  <a:close/>
                  <a:moveTo>
                    <a:pt x="142011" y="40575"/>
                  </a:moveTo>
                  <a:cubicBezTo>
                    <a:pt x="63905" y="40575"/>
                    <a:pt x="0" y="22316"/>
                    <a:pt x="0" y="0"/>
                  </a:cubicBezTo>
                  <a:lnTo>
                    <a:pt x="0" y="81149"/>
                  </a:lnTo>
                  <a:cubicBezTo>
                    <a:pt x="0" y="103465"/>
                    <a:pt x="63905" y="121724"/>
                    <a:pt x="142011" y="121724"/>
                  </a:cubicBezTo>
                  <a:cubicBezTo>
                    <a:pt x="220117" y="121724"/>
                    <a:pt x="284022" y="103465"/>
                    <a:pt x="284022" y="81149"/>
                  </a:cubicBezTo>
                  <a:lnTo>
                    <a:pt x="284022" y="0"/>
                  </a:lnTo>
                  <a:cubicBezTo>
                    <a:pt x="284022" y="22316"/>
                    <a:pt x="220117" y="40575"/>
                    <a:pt x="142011" y="40575"/>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532" name="Google Shape;532;p27"/>
          <p:cNvPicPr preferRelativeResize="0"/>
          <p:nvPr/>
        </p:nvPicPr>
        <p:blipFill>
          <a:blip r:embed="rId5">
            <a:alphaModFix/>
          </a:blip>
          <a:stretch>
            <a:fillRect/>
          </a:stretch>
        </p:blipFill>
        <p:spPr>
          <a:xfrm>
            <a:off x="834400" y="2128575"/>
            <a:ext cx="2007900" cy="443175"/>
          </a:xfrm>
          <a:prstGeom prst="rect">
            <a:avLst/>
          </a:prstGeom>
          <a:noFill/>
          <a:ln>
            <a:noFill/>
          </a:ln>
        </p:spPr>
      </p:pic>
      <p:pic>
        <p:nvPicPr>
          <p:cNvPr id="533" name="Google Shape;533;p27"/>
          <p:cNvPicPr preferRelativeResize="0"/>
          <p:nvPr/>
        </p:nvPicPr>
        <p:blipFill>
          <a:blip r:embed="rId6">
            <a:alphaModFix/>
          </a:blip>
          <a:stretch>
            <a:fillRect/>
          </a:stretch>
        </p:blipFill>
        <p:spPr>
          <a:xfrm>
            <a:off x="3779988" y="1971226"/>
            <a:ext cx="1789807" cy="258675"/>
          </a:xfrm>
          <a:prstGeom prst="rect">
            <a:avLst/>
          </a:prstGeom>
          <a:noFill/>
          <a:ln>
            <a:noFill/>
          </a:ln>
        </p:spPr>
      </p:pic>
      <p:pic>
        <p:nvPicPr>
          <p:cNvPr id="534" name="Google Shape;534;p27"/>
          <p:cNvPicPr preferRelativeResize="0"/>
          <p:nvPr/>
        </p:nvPicPr>
        <p:blipFill>
          <a:blip r:embed="rId7">
            <a:alphaModFix/>
          </a:blip>
          <a:stretch>
            <a:fillRect/>
          </a:stretch>
        </p:blipFill>
        <p:spPr>
          <a:xfrm>
            <a:off x="3779988" y="2234773"/>
            <a:ext cx="1789798" cy="258675"/>
          </a:xfrm>
          <a:prstGeom prst="rect">
            <a:avLst/>
          </a:prstGeom>
          <a:noFill/>
          <a:ln>
            <a:noFill/>
          </a:ln>
        </p:spPr>
      </p:pic>
      <p:pic>
        <p:nvPicPr>
          <p:cNvPr id="535" name="Google Shape;535;p27"/>
          <p:cNvPicPr preferRelativeResize="0"/>
          <p:nvPr/>
        </p:nvPicPr>
        <p:blipFill>
          <a:blip r:embed="rId8">
            <a:alphaModFix/>
          </a:blip>
          <a:stretch>
            <a:fillRect/>
          </a:stretch>
        </p:blipFill>
        <p:spPr>
          <a:xfrm>
            <a:off x="6678775" y="2040450"/>
            <a:ext cx="1665301" cy="352050"/>
          </a:xfrm>
          <a:prstGeom prst="rect">
            <a:avLst/>
          </a:prstGeom>
          <a:noFill/>
          <a:ln>
            <a:noFill/>
          </a:ln>
        </p:spPr>
      </p:pic>
      <p:pic>
        <p:nvPicPr>
          <p:cNvPr id="536" name="Google Shape;536;p27"/>
          <p:cNvPicPr preferRelativeResize="0"/>
          <p:nvPr/>
        </p:nvPicPr>
        <p:blipFill>
          <a:blip r:embed="rId9">
            <a:alphaModFix/>
          </a:blip>
          <a:stretch>
            <a:fillRect/>
          </a:stretch>
        </p:blipFill>
        <p:spPr>
          <a:xfrm>
            <a:off x="1113125" y="3697147"/>
            <a:ext cx="1450459" cy="352050"/>
          </a:xfrm>
          <a:prstGeom prst="rect">
            <a:avLst/>
          </a:prstGeom>
          <a:noFill/>
          <a:ln>
            <a:noFill/>
          </a:ln>
        </p:spPr>
      </p:pic>
      <p:pic>
        <p:nvPicPr>
          <p:cNvPr id="537" name="Google Shape;537;p27"/>
          <p:cNvPicPr preferRelativeResize="0"/>
          <p:nvPr/>
        </p:nvPicPr>
        <p:blipFill>
          <a:blip r:embed="rId10">
            <a:alphaModFix/>
          </a:blip>
          <a:stretch>
            <a:fillRect/>
          </a:stretch>
        </p:blipFill>
        <p:spPr>
          <a:xfrm>
            <a:off x="1113125" y="4231901"/>
            <a:ext cx="1450449" cy="353769"/>
          </a:xfrm>
          <a:prstGeom prst="rect">
            <a:avLst/>
          </a:prstGeom>
          <a:noFill/>
          <a:ln>
            <a:noFill/>
          </a:ln>
        </p:spPr>
      </p:pic>
      <p:pic>
        <p:nvPicPr>
          <p:cNvPr id="538" name="Google Shape;538;p27"/>
          <p:cNvPicPr preferRelativeResize="0"/>
          <p:nvPr/>
        </p:nvPicPr>
        <p:blipFill>
          <a:blip r:embed="rId11">
            <a:alphaModFix/>
          </a:blip>
          <a:stretch>
            <a:fillRect/>
          </a:stretch>
        </p:blipFill>
        <p:spPr>
          <a:xfrm>
            <a:off x="3876375" y="3681303"/>
            <a:ext cx="1664488" cy="258675"/>
          </a:xfrm>
          <a:prstGeom prst="rect">
            <a:avLst/>
          </a:prstGeom>
          <a:noFill/>
          <a:ln>
            <a:noFill/>
          </a:ln>
        </p:spPr>
      </p:pic>
      <p:pic>
        <p:nvPicPr>
          <p:cNvPr id="539" name="Google Shape;539;p27"/>
          <p:cNvPicPr preferRelativeResize="0"/>
          <p:nvPr/>
        </p:nvPicPr>
        <p:blipFill>
          <a:blip r:embed="rId12">
            <a:alphaModFix/>
          </a:blip>
          <a:stretch>
            <a:fillRect/>
          </a:stretch>
        </p:blipFill>
        <p:spPr>
          <a:xfrm>
            <a:off x="6574938" y="3943600"/>
            <a:ext cx="1902976" cy="400575"/>
          </a:xfrm>
          <a:prstGeom prst="rect">
            <a:avLst/>
          </a:prstGeom>
          <a:noFill/>
          <a:ln>
            <a:noFill/>
          </a:ln>
        </p:spPr>
      </p:pic>
      <p:sp>
        <p:nvSpPr>
          <p:cNvPr id="540" name="Google Shape;540;p27"/>
          <p:cNvSpPr txBox="1"/>
          <p:nvPr/>
        </p:nvSpPr>
        <p:spPr>
          <a:xfrm>
            <a:off x="3780000" y="4010350"/>
            <a:ext cx="1789800" cy="52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a:solidFill>
                  <a:schemeClr val="dk2"/>
                </a:solidFill>
              </a:rPr>
              <a:t>Analog signal converted to spike train using BSA</a:t>
            </a:r>
            <a:endParaRPr sz="1100">
              <a:solidFill>
                <a:schemeClr val="dk2"/>
              </a:solidFill>
            </a:endParaRPr>
          </a:p>
        </p:txBody>
      </p:sp>
      <p:pic>
        <p:nvPicPr>
          <p:cNvPr id="2" name="Recorded Sound">
            <a:hlinkClick r:id="" action="ppaction://media"/>
            <a:extLst>
              <a:ext uri="{FF2B5EF4-FFF2-40B4-BE49-F238E27FC236}">
                <a16:creationId xmlns:a16="http://schemas.microsoft.com/office/drawing/2014/main" id="{15988E6A-4BE1-4B24-9ABC-2DBEC833429C}"/>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4379264" y="253665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8"/>
          <p:cNvSpPr txBox="1">
            <a:spLocks noGrp="1"/>
          </p:cNvSpPr>
          <p:nvPr>
            <p:ph type="title"/>
          </p:nvPr>
        </p:nvSpPr>
        <p:spPr>
          <a:xfrm>
            <a:off x="284100" y="307975"/>
            <a:ext cx="2479800" cy="426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Input Neurons</a:t>
            </a:r>
            <a:endParaRPr/>
          </a:p>
        </p:txBody>
      </p:sp>
      <p:sp>
        <p:nvSpPr>
          <p:cNvPr id="546" name="Google Shape;546;p28"/>
          <p:cNvSpPr txBox="1">
            <a:spLocks noGrp="1"/>
          </p:cNvSpPr>
          <p:nvPr>
            <p:ph type="body" idx="1"/>
          </p:nvPr>
        </p:nvSpPr>
        <p:spPr>
          <a:xfrm>
            <a:off x="88675" y="1354250"/>
            <a:ext cx="2947800" cy="42687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a:solidFill>
                  <a:srgbClr val="FFFFFF"/>
                </a:solidFill>
              </a:rPr>
              <a:t>The preprocessed input is a spike train, which is taken as the spikes in the input layer.</a:t>
            </a:r>
            <a:endParaRPr sz="1600">
              <a:solidFill>
                <a:srgbClr val="FFFFFF"/>
              </a:solidFill>
            </a:endParaRPr>
          </a:p>
          <a:p>
            <a:pPr marL="0" lvl="0" indent="0" algn="l" rtl="0">
              <a:lnSpc>
                <a:spcPct val="95000"/>
              </a:lnSpc>
              <a:spcBef>
                <a:spcPts val="1600"/>
              </a:spcBef>
              <a:spcAft>
                <a:spcPts val="0"/>
              </a:spcAft>
              <a:buNone/>
            </a:pPr>
            <a:r>
              <a:rPr lang="en" sz="1600">
                <a:solidFill>
                  <a:srgbClr val="FFFFFF"/>
                </a:solidFill>
              </a:rPr>
              <a:t>Total 78 neurons are taken in the input layer.</a:t>
            </a:r>
            <a:endParaRPr sz="1600">
              <a:solidFill>
                <a:srgbClr val="FFFFFF"/>
              </a:solidFill>
            </a:endParaRPr>
          </a:p>
          <a:p>
            <a:pPr marL="0" lvl="0" indent="0" algn="l" rtl="0">
              <a:lnSpc>
                <a:spcPct val="95000"/>
              </a:lnSpc>
              <a:spcBef>
                <a:spcPts val="1600"/>
              </a:spcBef>
              <a:spcAft>
                <a:spcPts val="0"/>
              </a:spcAft>
              <a:buNone/>
            </a:pPr>
            <a:r>
              <a:rPr lang="en" sz="1600">
                <a:solidFill>
                  <a:srgbClr val="FFFFFF"/>
                </a:solidFill>
              </a:rPr>
              <a:t>Each neuron is connected to 4 neurons in the next layer (Reservoir).</a:t>
            </a:r>
            <a:endParaRPr sz="1600">
              <a:solidFill>
                <a:srgbClr val="FFFFFF"/>
              </a:solidFill>
            </a:endParaRPr>
          </a:p>
          <a:p>
            <a:pPr marL="0" lvl="0" indent="0" algn="l" rtl="0">
              <a:lnSpc>
                <a:spcPct val="95000"/>
              </a:lnSpc>
              <a:spcBef>
                <a:spcPts val="1600"/>
              </a:spcBef>
              <a:spcAft>
                <a:spcPts val="1600"/>
              </a:spcAft>
              <a:buNone/>
            </a:pPr>
            <a:r>
              <a:rPr lang="en" sz="1600">
                <a:solidFill>
                  <a:srgbClr val="FFFFFF"/>
                </a:solidFill>
              </a:rPr>
              <a:t>Weight of each synapse is 8, and each synapse is excitatory or inhibitory with probability of 0.5 .</a:t>
            </a:r>
            <a:endParaRPr sz="1600">
              <a:solidFill>
                <a:srgbClr val="FFFFFF"/>
              </a:solidFill>
            </a:endParaRPr>
          </a:p>
        </p:txBody>
      </p:sp>
      <p:sp>
        <p:nvSpPr>
          <p:cNvPr id="547" name="Google Shape;54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Nunito"/>
                <a:ea typeface="Nunito"/>
                <a:cs typeface="Nunito"/>
                <a:sym typeface="Nunito"/>
              </a:rPr>
              <a:t>6</a:t>
            </a:fld>
            <a:endParaRPr>
              <a:latin typeface="Nunito"/>
              <a:ea typeface="Nunito"/>
              <a:cs typeface="Nunito"/>
              <a:sym typeface="Nunito"/>
            </a:endParaRPr>
          </a:p>
        </p:txBody>
      </p:sp>
      <p:pic>
        <p:nvPicPr>
          <p:cNvPr id="548" name="Google Shape;548;p28"/>
          <p:cNvPicPr preferRelativeResize="0"/>
          <p:nvPr/>
        </p:nvPicPr>
        <p:blipFill>
          <a:blip r:embed="rId5">
            <a:alphaModFix/>
          </a:blip>
          <a:stretch>
            <a:fillRect/>
          </a:stretch>
        </p:blipFill>
        <p:spPr>
          <a:xfrm>
            <a:off x="3188875" y="152400"/>
            <a:ext cx="2741474" cy="2101074"/>
          </a:xfrm>
          <a:prstGeom prst="rect">
            <a:avLst/>
          </a:prstGeom>
          <a:noFill/>
          <a:ln>
            <a:noFill/>
          </a:ln>
        </p:spPr>
      </p:pic>
      <p:sp>
        <p:nvSpPr>
          <p:cNvPr id="549" name="Google Shape;549;p28"/>
          <p:cNvSpPr txBox="1"/>
          <p:nvPr/>
        </p:nvSpPr>
        <p:spPr>
          <a:xfrm>
            <a:off x="4799625" y="4659925"/>
            <a:ext cx="281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Input Raster for various classes </a:t>
            </a:r>
            <a:endParaRPr>
              <a:latin typeface="Nunito"/>
              <a:ea typeface="Nunito"/>
              <a:cs typeface="Nunito"/>
              <a:sym typeface="Nunito"/>
            </a:endParaRPr>
          </a:p>
        </p:txBody>
      </p:sp>
      <p:sp>
        <p:nvSpPr>
          <p:cNvPr id="550" name="Google Shape;550;p28"/>
          <p:cNvSpPr txBox="1"/>
          <p:nvPr/>
        </p:nvSpPr>
        <p:spPr>
          <a:xfrm>
            <a:off x="4135263" y="2134975"/>
            <a:ext cx="8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Nunito"/>
                <a:ea typeface="Nunito"/>
                <a:cs typeface="Nunito"/>
                <a:sym typeface="Nunito"/>
              </a:rPr>
              <a:t>Zero</a:t>
            </a:r>
            <a:endParaRPr b="1">
              <a:latin typeface="Nunito"/>
              <a:ea typeface="Nunito"/>
              <a:cs typeface="Nunito"/>
              <a:sym typeface="Nunito"/>
            </a:endParaRPr>
          </a:p>
        </p:txBody>
      </p:sp>
      <p:pic>
        <p:nvPicPr>
          <p:cNvPr id="551" name="Google Shape;551;p28"/>
          <p:cNvPicPr preferRelativeResize="0"/>
          <p:nvPr/>
        </p:nvPicPr>
        <p:blipFill>
          <a:blip r:embed="rId6">
            <a:alphaModFix/>
          </a:blip>
          <a:stretch>
            <a:fillRect/>
          </a:stretch>
        </p:blipFill>
        <p:spPr>
          <a:xfrm>
            <a:off x="6082750" y="152400"/>
            <a:ext cx="2908849" cy="2101074"/>
          </a:xfrm>
          <a:prstGeom prst="rect">
            <a:avLst/>
          </a:prstGeom>
          <a:noFill/>
          <a:ln>
            <a:noFill/>
          </a:ln>
        </p:spPr>
      </p:pic>
      <p:sp>
        <p:nvSpPr>
          <p:cNvPr id="552" name="Google Shape;552;p28"/>
          <p:cNvSpPr txBox="1"/>
          <p:nvPr/>
        </p:nvSpPr>
        <p:spPr>
          <a:xfrm>
            <a:off x="7061525" y="2134975"/>
            <a:ext cx="95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Nunito"/>
                <a:ea typeface="Nunito"/>
                <a:cs typeface="Nunito"/>
                <a:sym typeface="Nunito"/>
              </a:rPr>
              <a:t>Three</a:t>
            </a:r>
            <a:endParaRPr b="1">
              <a:latin typeface="Nunito"/>
              <a:ea typeface="Nunito"/>
              <a:cs typeface="Nunito"/>
              <a:sym typeface="Nunito"/>
            </a:endParaRPr>
          </a:p>
        </p:txBody>
      </p:sp>
      <p:pic>
        <p:nvPicPr>
          <p:cNvPr id="553" name="Google Shape;553;p28"/>
          <p:cNvPicPr preferRelativeResize="0"/>
          <p:nvPr/>
        </p:nvPicPr>
        <p:blipFill>
          <a:blip r:embed="rId7">
            <a:alphaModFix/>
          </a:blip>
          <a:stretch>
            <a:fillRect/>
          </a:stretch>
        </p:blipFill>
        <p:spPr>
          <a:xfrm>
            <a:off x="3188875" y="2438062"/>
            <a:ext cx="2741474" cy="2101077"/>
          </a:xfrm>
          <a:prstGeom prst="rect">
            <a:avLst/>
          </a:prstGeom>
          <a:noFill/>
          <a:ln>
            <a:noFill/>
          </a:ln>
        </p:spPr>
      </p:pic>
      <p:sp>
        <p:nvSpPr>
          <p:cNvPr id="554" name="Google Shape;554;p28"/>
          <p:cNvSpPr txBox="1"/>
          <p:nvPr/>
        </p:nvSpPr>
        <p:spPr>
          <a:xfrm>
            <a:off x="4183250" y="4378175"/>
            <a:ext cx="75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Nunito"/>
                <a:ea typeface="Nunito"/>
                <a:cs typeface="Nunito"/>
                <a:sym typeface="Nunito"/>
              </a:rPr>
              <a:t>Six</a:t>
            </a:r>
            <a:endParaRPr b="1">
              <a:latin typeface="Nunito"/>
              <a:ea typeface="Nunito"/>
              <a:cs typeface="Nunito"/>
              <a:sym typeface="Nunito"/>
            </a:endParaRPr>
          </a:p>
        </p:txBody>
      </p:sp>
      <p:pic>
        <p:nvPicPr>
          <p:cNvPr id="555" name="Google Shape;555;p28"/>
          <p:cNvPicPr preferRelativeResize="0"/>
          <p:nvPr/>
        </p:nvPicPr>
        <p:blipFill>
          <a:blip r:embed="rId8">
            <a:alphaModFix/>
          </a:blip>
          <a:stretch>
            <a:fillRect/>
          </a:stretch>
        </p:blipFill>
        <p:spPr>
          <a:xfrm>
            <a:off x="6166438" y="2407820"/>
            <a:ext cx="2741474" cy="2101067"/>
          </a:xfrm>
          <a:prstGeom prst="rect">
            <a:avLst/>
          </a:prstGeom>
          <a:noFill/>
          <a:ln>
            <a:noFill/>
          </a:ln>
        </p:spPr>
      </p:pic>
      <p:sp>
        <p:nvSpPr>
          <p:cNvPr id="556" name="Google Shape;556;p28"/>
          <p:cNvSpPr txBox="1"/>
          <p:nvPr/>
        </p:nvSpPr>
        <p:spPr>
          <a:xfrm>
            <a:off x="7111650" y="4378175"/>
            <a:ext cx="1009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Nunito"/>
                <a:ea typeface="Nunito"/>
                <a:cs typeface="Nunito"/>
                <a:sym typeface="Nunito"/>
              </a:rPr>
              <a:t>Nine</a:t>
            </a:r>
            <a:endParaRPr b="1">
              <a:latin typeface="Nunito"/>
              <a:ea typeface="Nunito"/>
              <a:cs typeface="Nunito"/>
              <a:sym typeface="Nunito"/>
            </a:endParaRPr>
          </a:p>
        </p:txBody>
      </p:sp>
      <p:pic>
        <p:nvPicPr>
          <p:cNvPr id="2" name="Recorded Sound">
            <a:hlinkClick r:id="" action="ppaction://media"/>
            <a:extLst>
              <a:ext uri="{FF2B5EF4-FFF2-40B4-BE49-F238E27FC236}">
                <a16:creationId xmlns:a16="http://schemas.microsoft.com/office/drawing/2014/main" id="{1DE2C0E4-81E3-4625-AC2D-E41DC5B6C86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9"/>
          <p:cNvSpPr txBox="1">
            <a:spLocks noGrp="1"/>
          </p:cNvSpPr>
          <p:nvPr>
            <p:ph type="title"/>
          </p:nvPr>
        </p:nvSpPr>
        <p:spPr>
          <a:xfrm>
            <a:off x="233600" y="829550"/>
            <a:ext cx="2566200" cy="892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Reservoir Structure</a:t>
            </a:r>
            <a:endParaRPr/>
          </a:p>
        </p:txBody>
      </p:sp>
      <p:sp>
        <p:nvSpPr>
          <p:cNvPr id="562" name="Google Shape;562;p29"/>
          <p:cNvSpPr txBox="1">
            <a:spLocks noGrp="1"/>
          </p:cNvSpPr>
          <p:nvPr>
            <p:ph type="body" idx="1"/>
          </p:nvPr>
        </p:nvSpPr>
        <p:spPr>
          <a:xfrm>
            <a:off x="233600" y="1798300"/>
            <a:ext cx="2566200" cy="2977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sz="1200">
                <a:solidFill>
                  <a:srgbClr val="FFFFFF"/>
                </a:solidFill>
              </a:rPr>
              <a:t>The shape of the reservoir is taken as 5x5x5.</a:t>
            </a:r>
            <a:endParaRPr sz="1200">
              <a:solidFill>
                <a:srgbClr val="FFFFFF"/>
              </a:solidFill>
            </a:endParaRPr>
          </a:p>
          <a:p>
            <a:pPr marL="0" lvl="0" indent="0" algn="l" rtl="0">
              <a:lnSpc>
                <a:spcPct val="95000"/>
              </a:lnSpc>
              <a:spcBef>
                <a:spcPts val="1600"/>
              </a:spcBef>
              <a:spcAft>
                <a:spcPts val="0"/>
              </a:spcAft>
              <a:buSzPts val="770"/>
              <a:buNone/>
            </a:pPr>
            <a:r>
              <a:rPr lang="en" sz="1200">
                <a:solidFill>
                  <a:srgbClr val="FFFFFF"/>
                </a:solidFill>
              </a:rPr>
              <a:t>The connection probability between 2 neurons N1,N2 is given by:</a:t>
            </a:r>
            <a:endParaRPr sz="1200">
              <a:solidFill>
                <a:srgbClr val="FFFFFF"/>
              </a:solidFill>
            </a:endParaRPr>
          </a:p>
          <a:p>
            <a:pPr marL="0" lvl="0" indent="0" algn="l" rtl="0">
              <a:lnSpc>
                <a:spcPct val="95000"/>
              </a:lnSpc>
              <a:spcBef>
                <a:spcPts val="1600"/>
              </a:spcBef>
              <a:spcAft>
                <a:spcPts val="0"/>
              </a:spcAft>
              <a:buSzPts val="770"/>
              <a:buNone/>
            </a:pPr>
            <a:endParaRPr sz="1200">
              <a:solidFill>
                <a:srgbClr val="FFFFFF"/>
              </a:solidFill>
            </a:endParaRPr>
          </a:p>
          <a:p>
            <a:pPr marL="0" lvl="0" indent="0" algn="l" rtl="0">
              <a:lnSpc>
                <a:spcPct val="95000"/>
              </a:lnSpc>
              <a:spcBef>
                <a:spcPts val="1600"/>
              </a:spcBef>
              <a:spcAft>
                <a:spcPts val="0"/>
              </a:spcAft>
              <a:buSzPts val="770"/>
              <a:buNone/>
            </a:pPr>
            <a:r>
              <a:rPr lang="en" sz="1200">
                <a:solidFill>
                  <a:srgbClr val="FFFFFF"/>
                </a:solidFill>
              </a:rPr>
              <a:t>80% neurons are taken as excitatory, 20% inhibitory.</a:t>
            </a:r>
            <a:endParaRPr sz="1200">
              <a:solidFill>
                <a:srgbClr val="FFFFFF"/>
              </a:solidFill>
            </a:endParaRPr>
          </a:p>
          <a:p>
            <a:pPr marL="0" lvl="0" indent="0" algn="l" rtl="0">
              <a:lnSpc>
                <a:spcPct val="95000"/>
              </a:lnSpc>
              <a:spcBef>
                <a:spcPts val="1600"/>
              </a:spcBef>
              <a:spcAft>
                <a:spcPts val="0"/>
              </a:spcAft>
              <a:buSzPts val="770"/>
              <a:buNone/>
            </a:pPr>
            <a:r>
              <a:rPr lang="en" sz="1200">
                <a:solidFill>
                  <a:srgbClr val="FFFFFF"/>
                </a:solidFill>
              </a:rPr>
              <a:t>The synapses can be static, first-order or second order.</a:t>
            </a:r>
            <a:endParaRPr sz="1200">
              <a:solidFill>
                <a:srgbClr val="FFFFFF"/>
              </a:solidFill>
            </a:endParaRPr>
          </a:p>
          <a:p>
            <a:pPr marL="0" lvl="0" indent="0" algn="l" rtl="0">
              <a:lnSpc>
                <a:spcPct val="95000"/>
              </a:lnSpc>
              <a:spcBef>
                <a:spcPts val="1600"/>
              </a:spcBef>
              <a:spcAft>
                <a:spcPts val="0"/>
              </a:spcAft>
              <a:buSzPts val="770"/>
              <a:buNone/>
            </a:pPr>
            <a:r>
              <a:rPr lang="en" sz="1200">
                <a:solidFill>
                  <a:srgbClr val="FFFFFF"/>
                </a:solidFill>
              </a:rPr>
              <a:t>                                   </a:t>
            </a:r>
            <a:endParaRPr sz="1200">
              <a:solidFill>
                <a:srgbClr val="FFFFFF"/>
              </a:solidFill>
            </a:endParaRPr>
          </a:p>
          <a:p>
            <a:pPr marL="0" lvl="0" indent="0" algn="l" rtl="0">
              <a:lnSpc>
                <a:spcPct val="95000"/>
              </a:lnSpc>
              <a:spcBef>
                <a:spcPts val="1600"/>
              </a:spcBef>
              <a:spcAft>
                <a:spcPts val="0"/>
              </a:spcAft>
              <a:buSzPts val="770"/>
              <a:buNone/>
            </a:pPr>
            <a:endParaRPr sz="1200">
              <a:solidFill>
                <a:srgbClr val="FFFFFF"/>
              </a:solidFill>
            </a:endParaRPr>
          </a:p>
          <a:p>
            <a:pPr marL="0" lvl="0" indent="0" algn="l" rtl="0">
              <a:lnSpc>
                <a:spcPct val="95000"/>
              </a:lnSpc>
              <a:spcBef>
                <a:spcPts val="1600"/>
              </a:spcBef>
              <a:spcAft>
                <a:spcPts val="1600"/>
              </a:spcAft>
              <a:buSzPts val="770"/>
              <a:buNone/>
            </a:pPr>
            <a:r>
              <a:rPr lang="en" sz="1200">
                <a:solidFill>
                  <a:srgbClr val="FFFFFF"/>
                </a:solidFill>
              </a:rPr>
              <a:t>                                                             </a:t>
            </a:r>
            <a:endParaRPr sz="1200">
              <a:solidFill>
                <a:srgbClr val="FFFFFF"/>
              </a:solidFill>
            </a:endParaRPr>
          </a:p>
        </p:txBody>
      </p:sp>
      <p:sp>
        <p:nvSpPr>
          <p:cNvPr id="563" name="Google Shape;56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7</a:t>
            </a:fld>
            <a:endParaRPr>
              <a:solidFill>
                <a:schemeClr val="dk2"/>
              </a:solidFill>
            </a:endParaRPr>
          </a:p>
        </p:txBody>
      </p:sp>
      <p:sp>
        <p:nvSpPr>
          <p:cNvPr id="564" name="Google Shape;564;p29"/>
          <p:cNvSpPr txBox="1"/>
          <p:nvPr/>
        </p:nvSpPr>
        <p:spPr>
          <a:xfrm>
            <a:off x="4075300" y="4743300"/>
            <a:ext cx="432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Reservoir responses for various sample inputs</a:t>
            </a:r>
            <a:endParaRPr>
              <a:latin typeface="Nunito"/>
              <a:ea typeface="Nunito"/>
              <a:cs typeface="Nunito"/>
              <a:sym typeface="Nunito"/>
            </a:endParaRPr>
          </a:p>
        </p:txBody>
      </p:sp>
      <p:pic>
        <p:nvPicPr>
          <p:cNvPr id="565" name="Google Shape;565;p29"/>
          <p:cNvPicPr preferRelativeResize="0"/>
          <p:nvPr/>
        </p:nvPicPr>
        <p:blipFill>
          <a:blip r:embed="rId5">
            <a:alphaModFix/>
          </a:blip>
          <a:stretch>
            <a:fillRect/>
          </a:stretch>
        </p:blipFill>
        <p:spPr>
          <a:xfrm>
            <a:off x="3188875" y="152400"/>
            <a:ext cx="2741474" cy="2101074"/>
          </a:xfrm>
          <a:prstGeom prst="rect">
            <a:avLst/>
          </a:prstGeom>
          <a:noFill/>
          <a:ln>
            <a:noFill/>
          </a:ln>
        </p:spPr>
      </p:pic>
      <p:sp>
        <p:nvSpPr>
          <p:cNvPr id="566" name="Google Shape;566;p29"/>
          <p:cNvSpPr txBox="1"/>
          <p:nvPr/>
        </p:nvSpPr>
        <p:spPr>
          <a:xfrm>
            <a:off x="4135263" y="2134975"/>
            <a:ext cx="8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Nunito"/>
                <a:ea typeface="Nunito"/>
                <a:cs typeface="Nunito"/>
                <a:sym typeface="Nunito"/>
              </a:rPr>
              <a:t>Zero</a:t>
            </a:r>
            <a:endParaRPr b="1">
              <a:latin typeface="Nunito"/>
              <a:ea typeface="Nunito"/>
              <a:cs typeface="Nunito"/>
              <a:sym typeface="Nunito"/>
            </a:endParaRPr>
          </a:p>
        </p:txBody>
      </p:sp>
      <p:pic>
        <p:nvPicPr>
          <p:cNvPr id="567" name="Google Shape;567;p29"/>
          <p:cNvPicPr preferRelativeResize="0"/>
          <p:nvPr/>
        </p:nvPicPr>
        <p:blipFill>
          <a:blip r:embed="rId6">
            <a:alphaModFix/>
          </a:blip>
          <a:stretch>
            <a:fillRect/>
          </a:stretch>
        </p:blipFill>
        <p:spPr>
          <a:xfrm>
            <a:off x="6082750" y="152400"/>
            <a:ext cx="2908849" cy="2101074"/>
          </a:xfrm>
          <a:prstGeom prst="rect">
            <a:avLst/>
          </a:prstGeom>
          <a:noFill/>
          <a:ln>
            <a:noFill/>
          </a:ln>
        </p:spPr>
      </p:pic>
      <p:sp>
        <p:nvSpPr>
          <p:cNvPr id="568" name="Google Shape;568;p29"/>
          <p:cNvSpPr txBox="1"/>
          <p:nvPr/>
        </p:nvSpPr>
        <p:spPr>
          <a:xfrm>
            <a:off x="7061525" y="2134975"/>
            <a:ext cx="95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Nunito"/>
                <a:ea typeface="Nunito"/>
                <a:cs typeface="Nunito"/>
                <a:sym typeface="Nunito"/>
              </a:rPr>
              <a:t>Three</a:t>
            </a:r>
            <a:endParaRPr b="1">
              <a:latin typeface="Nunito"/>
              <a:ea typeface="Nunito"/>
              <a:cs typeface="Nunito"/>
              <a:sym typeface="Nunito"/>
            </a:endParaRPr>
          </a:p>
        </p:txBody>
      </p:sp>
      <p:pic>
        <p:nvPicPr>
          <p:cNvPr id="569" name="Google Shape;569;p29"/>
          <p:cNvPicPr preferRelativeResize="0"/>
          <p:nvPr/>
        </p:nvPicPr>
        <p:blipFill>
          <a:blip r:embed="rId7">
            <a:alphaModFix/>
          </a:blip>
          <a:stretch>
            <a:fillRect/>
          </a:stretch>
        </p:blipFill>
        <p:spPr>
          <a:xfrm>
            <a:off x="3200592" y="2490025"/>
            <a:ext cx="2759459" cy="2101074"/>
          </a:xfrm>
          <a:prstGeom prst="rect">
            <a:avLst/>
          </a:prstGeom>
          <a:noFill/>
          <a:ln>
            <a:noFill/>
          </a:ln>
        </p:spPr>
      </p:pic>
      <p:sp>
        <p:nvSpPr>
          <p:cNvPr id="570" name="Google Shape;570;p29"/>
          <p:cNvSpPr txBox="1"/>
          <p:nvPr/>
        </p:nvSpPr>
        <p:spPr>
          <a:xfrm>
            <a:off x="3735850" y="4510625"/>
            <a:ext cx="222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Nunito"/>
                <a:ea typeface="Nunito"/>
                <a:cs typeface="Nunito"/>
                <a:sym typeface="Nunito"/>
              </a:rPr>
              <a:t>Response to Zero</a:t>
            </a:r>
            <a:endParaRPr b="1">
              <a:latin typeface="Nunito"/>
              <a:ea typeface="Nunito"/>
              <a:cs typeface="Nunito"/>
              <a:sym typeface="Nunito"/>
            </a:endParaRPr>
          </a:p>
        </p:txBody>
      </p:sp>
      <p:pic>
        <p:nvPicPr>
          <p:cNvPr id="571" name="Google Shape;571;p29"/>
          <p:cNvPicPr preferRelativeResize="0"/>
          <p:nvPr/>
        </p:nvPicPr>
        <p:blipFill>
          <a:blip r:embed="rId8">
            <a:alphaModFix/>
          </a:blip>
          <a:stretch>
            <a:fillRect/>
          </a:stretch>
        </p:blipFill>
        <p:spPr>
          <a:xfrm>
            <a:off x="6157450" y="2490020"/>
            <a:ext cx="2759449" cy="2101068"/>
          </a:xfrm>
          <a:prstGeom prst="rect">
            <a:avLst/>
          </a:prstGeom>
          <a:noFill/>
          <a:ln>
            <a:noFill/>
          </a:ln>
        </p:spPr>
      </p:pic>
      <p:sp>
        <p:nvSpPr>
          <p:cNvPr id="572" name="Google Shape;572;p29"/>
          <p:cNvSpPr txBox="1"/>
          <p:nvPr/>
        </p:nvSpPr>
        <p:spPr>
          <a:xfrm>
            <a:off x="6425075" y="4510625"/>
            <a:ext cx="222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Nunito"/>
                <a:ea typeface="Nunito"/>
                <a:cs typeface="Nunito"/>
                <a:sym typeface="Nunito"/>
              </a:rPr>
              <a:t>Response to Three</a:t>
            </a:r>
            <a:endParaRPr b="1">
              <a:latin typeface="Nunito"/>
              <a:ea typeface="Nunito"/>
              <a:cs typeface="Nunito"/>
              <a:sym typeface="Nunito"/>
            </a:endParaRPr>
          </a:p>
        </p:txBody>
      </p:sp>
      <p:pic>
        <p:nvPicPr>
          <p:cNvPr id="573" name="Google Shape;573;p29"/>
          <p:cNvPicPr preferRelativeResize="0"/>
          <p:nvPr/>
        </p:nvPicPr>
        <p:blipFill>
          <a:blip r:embed="rId9">
            <a:alphaModFix/>
          </a:blip>
          <a:stretch>
            <a:fillRect/>
          </a:stretch>
        </p:blipFill>
        <p:spPr>
          <a:xfrm>
            <a:off x="343875" y="3036350"/>
            <a:ext cx="2326651" cy="348150"/>
          </a:xfrm>
          <a:prstGeom prst="rect">
            <a:avLst/>
          </a:prstGeom>
          <a:noFill/>
          <a:ln>
            <a:noFill/>
          </a:ln>
        </p:spPr>
      </p:pic>
      <p:pic>
        <p:nvPicPr>
          <p:cNvPr id="2" name="Recorded Sound">
            <a:hlinkClick r:id="" action="ppaction://media"/>
            <a:extLst>
              <a:ext uri="{FF2B5EF4-FFF2-40B4-BE49-F238E27FC236}">
                <a16:creationId xmlns:a16="http://schemas.microsoft.com/office/drawing/2014/main" id="{BCA3FD01-E923-4D64-BE3E-4661032F8FF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0"/>
          <p:cNvSpPr txBox="1">
            <a:spLocks noGrp="1"/>
          </p:cNvSpPr>
          <p:nvPr>
            <p:ph type="title"/>
          </p:nvPr>
        </p:nvSpPr>
        <p:spPr>
          <a:xfrm>
            <a:off x="233600" y="829550"/>
            <a:ext cx="2566200" cy="892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Reservoir Visualization</a:t>
            </a:r>
            <a:endParaRPr/>
          </a:p>
        </p:txBody>
      </p:sp>
      <p:pic>
        <p:nvPicPr>
          <p:cNvPr id="579" name="Google Shape;579;p30"/>
          <p:cNvPicPr preferRelativeResize="0"/>
          <p:nvPr/>
        </p:nvPicPr>
        <p:blipFill>
          <a:blip r:embed="rId5">
            <a:alphaModFix amt="97000"/>
          </a:blip>
          <a:stretch>
            <a:fillRect/>
          </a:stretch>
        </p:blipFill>
        <p:spPr>
          <a:xfrm>
            <a:off x="3344000" y="0"/>
            <a:ext cx="5075400" cy="5143500"/>
          </a:xfrm>
          <a:prstGeom prst="rect">
            <a:avLst/>
          </a:prstGeom>
          <a:noFill/>
          <a:ln>
            <a:noFill/>
          </a:ln>
        </p:spPr>
      </p:pic>
      <p:sp>
        <p:nvSpPr>
          <p:cNvPr id="580" name="Google Shape;580;p30"/>
          <p:cNvSpPr txBox="1"/>
          <p:nvPr/>
        </p:nvSpPr>
        <p:spPr>
          <a:xfrm>
            <a:off x="156125" y="1940700"/>
            <a:ext cx="3668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Mono"/>
                <a:ea typeface="Roboto Mono"/>
                <a:cs typeface="Roboto Mono"/>
                <a:sym typeface="Roboto Mono"/>
              </a:rPr>
              <a:t>       Excitatory neuron</a:t>
            </a:r>
            <a:endParaRPr b="1">
              <a:solidFill>
                <a:schemeClr val="lt1"/>
              </a:solidFill>
              <a:latin typeface="Roboto Mono"/>
              <a:ea typeface="Roboto Mono"/>
              <a:cs typeface="Roboto Mono"/>
              <a:sym typeface="Roboto Mono"/>
            </a:endParaRPr>
          </a:p>
          <a:p>
            <a:pPr marL="0" lvl="0" indent="0" algn="l" rtl="0">
              <a:spcBef>
                <a:spcPts val="0"/>
              </a:spcBef>
              <a:spcAft>
                <a:spcPts val="0"/>
              </a:spcAft>
              <a:buNone/>
            </a:pPr>
            <a:r>
              <a:rPr lang="en" b="1">
                <a:solidFill>
                  <a:schemeClr val="lt1"/>
                </a:solidFill>
                <a:latin typeface="Roboto Mono"/>
                <a:ea typeface="Roboto Mono"/>
                <a:cs typeface="Roboto Mono"/>
                <a:sym typeface="Roboto Mono"/>
              </a:rPr>
              <a:t>       Inhibitory neuron</a:t>
            </a:r>
            <a:endParaRPr b="1">
              <a:solidFill>
                <a:schemeClr val="lt1"/>
              </a:solidFill>
              <a:latin typeface="Roboto Mono"/>
              <a:ea typeface="Roboto Mono"/>
              <a:cs typeface="Roboto Mono"/>
              <a:sym typeface="Roboto Mono"/>
            </a:endParaRPr>
          </a:p>
          <a:p>
            <a:pPr marL="0" lvl="0" indent="0" algn="l" rtl="0">
              <a:spcBef>
                <a:spcPts val="0"/>
              </a:spcBef>
              <a:spcAft>
                <a:spcPts val="0"/>
              </a:spcAft>
              <a:buNone/>
            </a:pPr>
            <a:r>
              <a:rPr lang="en" b="1">
                <a:solidFill>
                  <a:schemeClr val="lt1"/>
                </a:solidFill>
                <a:latin typeface="Roboto Mono"/>
                <a:ea typeface="Roboto Mono"/>
                <a:cs typeface="Roboto Mono"/>
                <a:sym typeface="Roboto Mono"/>
              </a:rPr>
              <a:t>       Excitatory synapse</a:t>
            </a:r>
            <a:endParaRPr b="1">
              <a:solidFill>
                <a:schemeClr val="lt1"/>
              </a:solidFill>
              <a:latin typeface="Roboto Mono"/>
              <a:ea typeface="Roboto Mono"/>
              <a:cs typeface="Roboto Mono"/>
              <a:sym typeface="Roboto Mono"/>
            </a:endParaRPr>
          </a:p>
          <a:p>
            <a:pPr marL="0" lvl="0" indent="0" algn="l" rtl="0">
              <a:spcBef>
                <a:spcPts val="0"/>
              </a:spcBef>
              <a:spcAft>
                <a:spcPts val="0"/>
              </a:spcAft>
              <a:buNone/>
            </a:pPr>
            <a:r>
              <a:rPr lang="en" b="1">
                <a:solidFill>
                  <a:schemeClr val="lt1"/>
                </a:solidFill>
                <a:latin typeface="Roboto Mono"/>
                <a:ea typeface="Roboto Mono"/>
                <a:cs typeface="Roboto Mono"/>
                <a:sym typeface="Roboto Mono"/>
              </a:rPr>
              <a:t>       Inhibitory synapse</a:t>
            </a:r>
            <a:endParaRPr b="1">
              <a:solidFill>
                <a:schemeClr val="lt1"/>
              </a:solidFill>
              <a:latin typeface="Roboto Mono"/>
              <a:ea typeface="Roboto Mono"/>
              <a:cs typeface="Roboto Mono"/>
              <a:sym typeface="Roboto Mono"/>
            </a:endParaRPr>
          </a:p>
          <a:p>
            <a:pPr marL="0" lvl="0" indent="0" algn="l" rtl="0">
              <a:spcBef>
                <a:spcPts val="0"/>
              </a:spcBef>
              <a:spcAft>
                <a:spcPts val="0"/>
              </a:spcAft>
              <a:buNone/>
            </a:pPr>
            <a:endParaRPr>
              <a:latin typeface="Roboto"/>
              <a:ea typeface="Roboto"/>
              <a:cs typeface="Roboto"/>
              <a:sym typeface="Roboto"/>
            </a:endParaRPr>
          </a:p>
        </p:txBody>
      </p:sp>
      <p:sp>
        <p:nvSpPr>
          <p:cNvPr id="581" name="Google Shape;581;p30"/>
          <p:cNvSpPr/>
          <p:nvPr/>
        </p:nvSpPr>
        <p:spPr>
          <a:xfrm>
            <a:off x="537950" y="2054700"/>
            <a:ext cx="157200" cy="1572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537950" y="2296950"/>
            <a:ext cx="157200" cy="1572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30"/>
          <p:cNvCxnSpPr/>
          <p:nvPr/>
        </p:nvCxnSpPr>
        <p:spPr>
          <a:xfrm rot="10800000">
            <a:off x="440600" y="2614925"/>
            <a:ext cx="351900" cy="0"/>
          </a:xfrm>
          <a:prstGeom prst="straightConnector1">
            <a:avLst/>
          </a:prstGeom>
          <a:noFill/>
          <a:ln w="28575" cap="flat" cmpd="sng">
            <a:solidFill>
              <a:srgbClr val="4A86E8"/>
            </a:solidFill>
            <a:prstDash val="solid"/>
            <a:round/>
            <a:headEnd type="none" w="med" len="med"/>
            <a:tailEnd type="none" w="med" len="med"/>
          </a:ln>
        </p:spPr>
      </p:cxnSp>
      <p:cxnSp>
        <p:nvCxnSpPr>
          <p:cNvPr id="584" name="Google Shape;584;p30"/>
          <p:cNvCxnSpPr/>
          <p:nvPr/>
        </p:nvCxnSpPr>
        <p:spPr>
          <a:xfrm rot="10800000">
            <a:off x="440600" y="2782300"/>
            <a:ext cx="351900" cy="0"/>
          </a:xfrm>
          <a:prstGeom prst="straightConnector1">
            <a:avLst/>
          </a:prstGeom>
          <a:noFill/>
          <a:ln w="28575" cap="flat" cmpd="sng">
            <a:solidFill>
              <a:srgbClr val="FF0000"/>
            </a:solidFill>
            <a:prstDash val="solid"/>
            <a:round/>
            <a:headEnd type="none" w="med" len="med"/>
            <a:tailEnd type="none" w="med" len="med"/>
          </a:ln>
        </p:spPr>
      </p:cxnSp>
      <p:sp>
        <p:nvSpPr>
          <p:cNvPr id="585" name="Google Shape;585;p30"/>
          <p:cNvSpPr txBox="1"/>
          <p:nvPr/>
        </p:nvSpPr>
        <p:spPr>
          <a:xfrm>
            <a:off x="3344000" y="429350"/>
            <a:ext cx="154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Old Standard TT"/>
                <a:ea typeface="Old Standard TT"/>
                <a:cs typeface="Old Standard TT"/>
                <a:sym typeface="Old Standard TT"/>
              </a:rPr>
              <a:t>5</a:t>
            </a:r>
            <a:r>
              <a:rPr lang="en">
                <a:solidFill>
                  <a:schemeClr val="dk1"/>
                </a:solidFill>
                <a:latin typeface="Old Standard TT"/>
                <a:ea typeface="Old Standard TT"/>
                <a:cs typeface="Old Standard TT"/>
                <a:sym typeface="Old Standard TT"/>
              </a:rPr>
              <a:t>✕</a:t>
            </a:r>
            <a:r>
              <a:rPr lang="en" b="1">
                <a:solidFill>
                  <a:schemeClr val="dk1"/>
                </a:solidFill>
                <a:latin typeface="Old Standard TT"/>
                <a:ea typeface="Old Standard TT"/>
                <a:cs typeface="Old Standard TT"/>
                <a:sym typeface="Old Standard TT"/>
              </a:rPr>
              <a:t>5</a:t>
            </a:r>
            <a:r>
              <a:rPr lang="en">
                <a:solidFill>
                  <a:schemeClr val="dk1"/>
                </a:solidFill>
                <a:latin typeface="Old Standard TT"/>
                <a:ea typeface="Old Standard TT"/>
                <a:cs typeface="Old Standard TT"/>
                <a:sym typeface="Old Standard TT"/>
              </a:rPr>
              <a:t>✕</a:t>
            </a:r>
            <a:r>
              <a:rPr lang="en" b="1">
                <a:solidFill>
                  <a:schemeClr val="dk1"/>
                </a:solidFill>
                <a:latin typeface="Old Standard TT"/>
                <a:ea typeface="Old Standard TT"/>
                <a:cs typeface="Old Standard TT"/>
                <a:sym typeface="Old Standard TT"/>
              </a:rPr>
              <a:t>5</a:t>
            </a:r>
            <a:r>
              <a:rPr lang="en">
                <a:solidFill>
                  <a:schemeClr val="dk1"/>
                </a:solidFill>
                <a:latin typeface="Old Standard TT"/>
                <a:ea typeface="Old Standard TT"/>
                <a:cs typeface="Old Standard TT"/>
                <a:sym typeface="Old Standard TT"/>
              </a:rPr>
              <a:t> </a:t>
            </a:r>
            <a:r>
              <a:rPr lang="en" b="1">
                <a:solidFill>
                  <a:schemeClr val="dk1"/>
                </a:solidFill>
                <a:latin typeface="Old Standard TT"/>
                <a:ea typeface="Old Standard TT"/>
                <a:cs typeface="Old Standard TT"/>
                <a:sym typeface="Old Standard TT"/>
              </a:rPr>
              <a:t>reservoir</a:t>
            </a:r>
            <a:endParaRPr b="1">
              <a:solidFill>
                <a:schemeClr val="dk1"/>
              </a:solidFill>
              <a:latin typeface="Old Standard TT"/>
              <a:ea typeface="Old Standard TT"/>
              <a:cs typeface="Old Standard TT"/>
              <a:sym typeface="Old Standard TT"/>
            </a:endParaRPr>
          </a:p>
        </p:txBody>
      </p:sp>
      <p:sp>
        <p:nvSpPr>
          <p:cNvPr id="586" name="Google Shape;58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8</a:t>
            </a:fld>
            <a:endParaRPr>
              <a:solidFill>
                <a:schemeClr val="dk2"/>
              </a:solidFill>
            </a:endParaRPr>
          </a:p>
        </p:txBody>
      </p:sp>
      <p:sp>
        <p:nvSpPr>
          <p:cNvPr id="587" name="Google Shape;587;p30"/>
          <p:cNvSpPr txBox="1"/>
          <p:nvPr/>
        </p:nvSpPr>
        <p:spPr>
          <a:xfrm>
            <a:off x="0" y="3286600"/>
            <a:ext cx="31818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Nunito"/>
                <a:ea typeface="Nunito"/>
                <a:cs typeface="Nunito"/>
                <a:sym typeface="Nunito"/>
              </a:rPr>
              <a:t>T</a:t>
            </a:r>
            <a:r>
              <a:rPr lang="en" sz="1000">
                <a:solidFill>
                  <a:schemeClr val="lt1"/>
                </a:solidFill>
                <a:latin typeface="Nunito SemiBold"/>
                <a:ea typeface="Nunito SemiBold"/>
                <a:cs typeface="Nunito SemiBold"/>
                <a:sym typeface="Nunito SemiBold"/>
              </a:rPr>
              <a:t>otal number  of  synapses  in  the  reservoir  1130</a:t>
            </a:r>
            <a:endParaRPr sz="1000">
              <a:solidFill>
                <a:schemeClr val="lt1"/>
              </a:solidFill>
              <a:latin typeface="Nunito SemiBold"/>
              <a:ea typeface="Nunito SemiBold"/>
              <a:cs typeface="Nunito SemiBold"/>
              <a:sym typeface="Nunito SemiBold"/>
            </a:endParaRPr>
          </a:p>
          <a:p>
            <a:pPr marL="0" lvl="0" indent="0" algn="l" rtl="0">
              <a:spcBef>
                <a:spcPts val="0"/>
              </a:spcBef>
              <a:spcAft>
                <a:spcPts val="0"/>
              </a:spcAft>
              <a:buNone/>
            </a:pPr>
            <a:r>
              <a:rPr lang="en" sz="1000">
                <a:solidFill>
                  <a:schemeClr val="lt1"/>
                </a:solidFill>
                <a:latin typeface="Nunito SemiBold"/>
                <a:ea typeface="Nunito SemiBold"/>
                <a:cs typeface="Nunito SemiBold"/>
                <a:sym typeface="Nunito SemiBold"/>
              </a:rPr>
              <a:t>Connection-wise:</a:t>
            </a:r>
            <a:endParaRPr sz="1000">
              <a:solidFill>
                <a:schemeClr val="lt1"/>
              </a:solidFill>
              <a:latin typeface="Nunito SemiBold"/>
              <a:ea typeface="Nunito SemiBold"/>
              <a:cs typeface="Nunito SemiBold"/>
              <a:sym typeface="Nunito SemiBold"/>
            </a:endParaRPr>
          </a:p>
          <a:p>
            <a:pPr marL="0" lvl="0" indent="0" algn="l" rtl="0">
              <a:spcBef>
                <a:spcPts val="0"/>
              </a:spcBef>
              <a:spcAft>
                <a:spcPts val="0"/>
              </a:spcAft>
              <a:buNone/>
            </a:pPr>
            <a:r>
              <a:rPr lang="en" sz="1000">
                <a:solidFill>
                  <a:schemeClr val="lt1"/>
                </a:solidFill>
                <a:latin typeface="Nunito SemiBold"/>
                <a:ea typeface="Nunito SemiBold"/>
                <a:cs typeface="Nunito SemiBold"/>
                <a:sym typeface="Nunito SemiBold"/>
              </a:rPr>
              <a:t>Excitatory→excitatory:769 (Weight = 3)</a:t>
            </a:r>
            <a:endParaRPr sz="1000">
              <a:solidFill>
                <a:schemeClr val="lt1"/>
              </a:solidFill>
              <a:latin typeface="Nunito SemiBold"/>
              <a:ea typeface="Nunito SemiBold"/>
              <a:cs typeface="Nunito SemiBold"/>
              <a:sym typeface="Nunito SemiBold"/>
            </a:endParaRPr>
          </a:p>
          <a:p>
            <a:pPr marL="0" lvl="0" indent="0" algn="l" rtl="0">
              <a:spcBef>
                <a:spcPts val="0"/>
              </a:spcBef>
              <a:spcAft>
                <a:spcPts val="0"/>
              </a:spcAft>
              <a:buNone/>
            </a:pPr>
            <a:r>
              <a:rPr lang="en" sz="1000">
                <a:solidFill>
                  <a:schemeClr val="lt1"/>
                </a:solidFill>
                <a:latin typeface="Nunito SemiBold"/>
                <a:ea typeface="Nunito SemiBold"/>
                <a:cs typeface="Nunito SemiBold"/>
                <a:sym typeface="Nunito SemiBold"/>
              </a:rPr>
              <a:t>Excitatory→inhibitory:105 (Weight = 6)</a:t>
            </a:r>
            <a:endParaRPr sz="1000">
              <a:solidFill>
                <a:schemeClr val="lt1"/>
              </a:solidFill>
              <a:latin typeface="Nunito SemiBold"/>
              <a:ea typeface="Nunito SemiBold"/>
              <a:cs typeface="Nunito SemiBold"/>
              <a:sym typeface="Nunito SemiBold"/>
            </a:endParaRPr>
          </a:p>
          <a:p>
            <a:pPr marL="0" lvl="0" indent="0" algn="l" rtl="0">
              <a:spcBef>
                <a:spcPts val="0"/>
              </a:spcBef>
              <a:spcAft>
                <a:spcPts val="0"/>
              </a:spcAft>
              <a:buNone/>
            </a:pPr>
            <a:r>
              <a:rPr lang="en" sz="1000">
                <a:solidFill>
                  <a:schemeClr val="lt1"/>
                </a:solidFill>
                <a:latin typeface="Nunito SemiBold"/>
                <a:ea typeface="Nunito SemiBold"/>
                <a:cs typeface="Nunito SemiBold"/>
                <a:sym typeface="Nunito SemiBold"/>
              </a:rPr>
              <a:t>Inhibitory→Inhibitory/Excitatory:256 (Weight = -2)</a:t>
            </a:r>
            <a:endParaRPr sz="1000">
              <a:solidFill>
                <a:schemeClr val="lt1"/>
              </a:solidFill>
              <a:latin typeface="Nunito SemiBold"/>
              <a:ea typeface="Nunito SemiBold"/>
              <a:cs typeface="Nunito SemiBold"/>
              <a:sym typeface="Nunito SemiBold"/>
            </a:endParaRPr>
          </a:p>
          <a:p>
            <a:pPr marL="0" lvl="0" indent="0" algn="l" rtl="0">
              <a:spcBef>
                <a:spcPts val="0"/>
              </a:spcBef>
              <a:spcAft>
                <a:spcPts val="0"/>
              </a:spcAft>
              <a:buNone/>
            </a:pPr>
            <a:endParaRPr sz="1000">
              <a:solidFill>
                <a:schemeClr val="lt1"/>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pic>
        <p:nvPicPr>
          <p:cNvPr id="2" name="Recorded Sound">
            <a:hlinkClick r:id="" action="ppaction://media"/>
            <a:extLst>
              <a:ext uri="{FF2B5EF4-FFF2-40B4-BE49-F238E27FC236}">
                <a16:creationId xmlns:a16="http://schemas.microsoft.com/office/drawing/2014/main" id="{776F3B07-F159-4BAD-A40C-85351F3BCA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1"/>
          <p:cNvSpPr txBox="1">
            <a:spLocks noGrp="1"/>
          </p:cNvSpPr>
          <p:nvPr>
            <p:ph type="title"/>
          </p:nvPr>
        </p:nvSpPr>
        <p:spPr>
          <a:xfrm>
            <a:off x="233600" y="829550"/>
            <a:ext cx="2566200" cy="892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Loops Visualization</a:t>
            </a:r>
            <a:endParaRPr/>
          </a:p>
        </p:txBody>
      </p:sp>
      <p:sp>
        <p:nvSpPr>
          <p:cNvPr id="593" name="Google Shape;593;p31"/>
          <p:cNvSpPr txBox="1"/>
          <p:nvPr/>
        </p:nvSpPr>
        <p:spPr>
          <a:xfrm>
            <a:off x="3344000" y="429350"/>
            <a:ext cx="154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Old Standard TT"/>
                <a:ea typeface="Old Standard TT"/>
                <a:cs typeface="Old Standard TT"/>
                <a:sym typeface="Old Standard TT"/>
              </a:rPr>
              <a:t>5</a:t>
            </a:r>
            <a:r>
              <a:rPr lang="en">
                <a:solidFill>
                  <a:schemeClr val="dk1"/>
                </a:solidFill>
                <a:latin typeface="Old Standard TT"/>
                <a:ea typeface="Old Standard TT"/>
                <a:cs typeface="Old Standard TT"/>
                <a:sym typeface="Old Standard TT"/>
              </a:rPr>
              <a:t>✕</a:t>
            </a:r>
            <a:r>
              <a:rPr lang="en" b="1">
                <a:solidFill>
                  <a:schemeClr val="dk1"/>
                </a:solidFill>
                <a:latin typeface="Old Standard TT"/>
                <a:ea typeface="Old Standard TT"/>
                <a:cs typeface="Old Standard TT"/>
                <a:sym typeface="Old Standard TT"/>
              </a:rPr>
              <a:t>5</a:t>
            </a:r>
            <a:r>
              <a:rPr lang="en">
                <a:solidFill>
                  <a:schemeClr val="dk1"/>
                </a:solidFill>
                <a:latin typeface="Old Standard TT"/>
                <a:ea typeface="Old Standard TT"/>
                <a:cs typeface="Old Standard TT"/>
                <a:sym typeface="Old Standard TT"/>
              </a:rPr>
              <a:t>✕</a:t>
            </a:r>
            <a:r>
              <a:rPr lang="en" b="1">
                <a:solidFill>
                  <a:schemeClr val="dk1"/>
                </a:solidFill>
                <a:latin typeface="Old Standard TT"/>
                <a:ea typeface="Old Standard TT"/>
                <a:cs typeface="Old Standard TT"/>
                <a:sym typeface="Old Standard TT"/>
              </a:rPr>
              <a:t>5</a:t>
            </a:r>
            <a:r>
              <a:rPr lang="en">
                <a:solidFill>
                  <a:schemeClr val="dk1"/>
                </a:solidFill>
                <a:latin typeface="Old Standard TT"/>
                <a:ea typeface="Old Standard TT"/>
                <a:cs typeface="Old Standard TT"/>
                <a:sym typeface="Old Standard TT"/>
              </a:rPr>
              <a:t> </a:t>
            </a:r>
            <a:r>
              <a:rPr lang="en" b="1">
                <a:solidFill>
                  <a:schemeClr val="dk1"/>
                </a:solidFill>
                <a:latin typeface="Old Standard TT"/>
                <a:ea typeface="Old Standard TT"/>
                <a:cs typeface="Old Standard TT"/>
                <a:sym typeface="Old Standard TT"/>
              </a:rPr>
              <a:t>reservoir</a:t>
            </a:r>
            <a:endParaRPr b="1">
              <a:solidFill>
                <a:schemeClr val="dk1"/>
              </a:solidFill>
              <a:latin typeface="Old Standard TT"/>
              <a:ea typeface="Old Standard TT"/>
              <a:cs typeface="Old Standard TT"/>
              <a:sym typeface="Old Standard TT"/>
            </a:endParaRPr>
          </a:p>
        </p:txBody>
      </p:sp>
      <p:sp>
        <p:nvSpPr>
          <p:cNvPr id="594" name="Google Shape;59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9</a:t>
            </a:fld>
            <a:endParaRPr>
              <a:solidFill>
                <a:schemeClr val="dk2"/>
              </a:solidFill>
            </a:endParaRPr>
          </a:p>
        </p:txBody>
      </p:sp>
      <p:pic>
        <p:nvPicPr>
          <p:cNvPr id="595" name="Google Shape;595;p31"/>
          <p:cNvPicPr preferRelativeResize="0"/>
          <p:nvPr/>
        </p:nvPicPr>
        <p:blipFill>
          <a:blip r:embed="rId5">
            <a:alphaModFix/>
          </a:blip>
          <a:stretch>
            <a:fillRect/>
          </a:stretch>
        </p:blipFill>
        <p:spPr>
          <a:xfrm>
            <a:off x="3344000" y="1136048"/>
            <a:ext cx="5677149" cy="2957751"/>
          </a:xfrm>
          <a:prstGeom prst="rect">
            <a:avLst/>
          </a:prstGeom>
          <a:noFill/>
          <a:ln>
            <a:noFill/>
          </a:ln>
        </p:spPr>
      </p:pic>
      <p:sp>
        <p:nvSpPr>
          <p:cNvPr id="596" name="Google Shape;596;p31"/>
          <p:cNvSpPr txBox="1"/>
          <p:nvPr/>
        </p:nvSpPr>
        <p:spPr>
          <a:xfrm>
            <a:off x="368750" y="2171675"/>
            <a:ext cx="2295900" cy="249570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0"/>
              </a:spcBef>
              <a:spcAft>
                <a:spcPts val="0"/>
              </a:spcAft>
              <a:buNone/>
            </a:pPr>
            <a:r>
              <a:rPr lang="en" sz="1600">
                <a:solidFill>
                  <a:schemeClr val="lt1"/>
                </a:solidFill>
                <a:latin typeface="Nunito"/>
                <a:ea typeface="Nunito"/>
                <a:cs typeface="Nunito"/>
                <a:sym typeface="Nunito"/>
              </a:rPr>
              <a:t>Number of loops for a given loop length (number of nodes in a loop)</a:t>
            </a:r>
            <a:endParaRPr sz="1600">
              <a:solidFill>
                <a:schemeClr val="lt1"/>
              </a:solidFill>
              <a:latin typeface="Nunito"/>
              <a:ea typeface="Nunito"/>
              <a:cs typeface="Nunito"/>
              <a:sym typeface="Nunito"/>
            </a:endParaRPr>
          </a:p>
          <a:p>
            <a:pPr marL="0" lvl="0" indent="0" algn="l" rtl="0">
              <a:lnSpc>
                <a:spcPct val="95000"/>
              </a:lnSpc>
              <a:spcBef>
                <a:spcPts val="1600"/>
              </a:spcBef>
              <a:spcAft>
                <a:spcPts val="1600"/>
              </a:spcAft>
              <a:buNone/>
            </a:pPr>
            <a:r>
              <a:rPr lang="en" sz="1600">
                <a:solidFill>
                  <a:schemeClr val="lt1"/>
                </a:solidFill>
                <a:latin typeface="Nunito"/>
                <a:ea typeface="Nunito"/>
                <a:cs typeface="Nunito"/>
                <a:sym typeface="Nunito"/>
              </a:rPr>
              <a:t>This is loosely related to the time duration for which delayed coincidence may affect output</a:t>
            </a:r>
            <a:endParaRPr sz="1600">
              <a:solidFill>
                <a:schemeClr val="lt1"/>
              </a:solidFill>
              <a:latin typeface="Nunito"/>
              <a:ea typeface="Nunito"/>
              <a:cs typeface="Nunito"/>
              <a:sym typeface="Nunito"/>
            </a:endParaRPr>
          </a:p>
        </p:txBody>
      </p:sp>
      <p:pic>
        <p:nvPicPr>
          <p:cNvPr id="4" name="Recorded Sound">
            <a:hlinkClick r:id="" action="ppaction://media"/>
            <a:extLst>
              <a:ext uri="{FF2B5EF4-FFF2-40B4-BE49-F238E27FC236}">
                <a16:creationId xmlns:a16="http://schemas.microsoft.com/office/drawing/2014/main" id="{87D74E77-2BD1-4C5D-BD61-963C38C747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1189</Words>
  <Application>Microsoft Office PowerPoint</Application>
  <PresentationFormat>On-screen Show (16:9)</PresentationFormat>
  <Paragraphs>185</Paragraphs>
  <Slides>24</Slides>
  <Notes>24</Notes>
  <HiddenSlides>0</HiddenSlides>
  <MMClips>24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Nunito</vt:lpstr>
      <vt:lpstr>Maven Pro</vt:lpstr>
      <vt:lpstr>Arial</vt:lpstr>
      <vt:lpstr>Calibri</vt:lpstr>
      <vt:lpstr>Roboto Mono</vt:lpstr>
      <vt:lpstr>Helvetica Neue</vt:lpstr>
      <vt:lpstr>Roboto</vt:lpstr>
      <vt:lpstr>Nunito SemiBold</vt:lpstr>
      <vt:lpstr>Old Standard TT</vt:lpstr>
      <vt:lpstr>Momentum</vt:lpstr>
      <vt:lpstr>Liquid State Machine for TI46 Dataset</vt:lpstr>
      <vt:lpstr>Outline</vt:lpstr>
      <vt:lpstr>PowerPoint Presentation</vt:lpstr>
      <vt:lpstr>Preprocessing</vt:lpstr>
      <vt:lpstr>Micromodels used in simulations</vt:lpstr>
      <vt:lpstr>Input Neurons</vt:lpstr>
      <vt:lpstr>Reservoir Structure</vt:lpstr>
      <vt:lpstr>Reservoir Visualization</vt:lpstr>
      <vt:lpstr>Loops Visualization</vt:lpstr>
      <vt:lpstr>Readout Neurons</vt:lpstr>
      <vt:lpstr>Bio Inspired Learning</vt:lpstr>
      <vt:lpstr>SVM Classification</vt:lpstr>
      <vt:lpstr>Results</vt:lpstr>
      <vt:lpstr>Using Static synapses</vt:lpstr>
      <vt:lpstr>Using First-Order synapses</vt:lpstr>
      <vt:lpstr>Using Second-Order synapses</vt:lpstr>
      <vt:lpstr>Conclusion</vt:lpstr>
      <vt:lpstr>Using SVM Classifier</vt:lpstr>
      <vt:lpstr>SVM classification with static synapses</vt:lpstr>
      <vt:lpstr>SVM classification with first-order synapses</vt:lpstr>
      <vt:lpstr>SVM classification with second-order synapses</vt:lpstr>
      <vt:lpstr>SVM classification on Input spike train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Liquid State Machine for TI46 Dataset</dc:title>
  <cp:lastModifiedBy>Anuranan Das</cp:lastModifiedBy>
  <cp:revision>8</cp:revision>
  <dcterms:modified xsi:type="dcterms:W3CDTF">2021-11-29T15:36:52Z</dcterms:modified>
</cp:coreProperties>
</file>